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4"/>
  </p:notesMasterIdLst>
  <p:sldIdLst>
    <p:sldId id="267" r:id="rId2"/>
    <p:sldId id="256" r:id="rId3"/>
    <p:sldId id="257" r:id="rId4"/>
    <p:sldId id="268" r:id="rId5"/>
    <p:sldId id="260" r:id="rId6"/>
    <p:sldId id="259" r:id="rId7"/>
    <p:sldId id="266" r:id="rId8"/>
    <p:sldId id="272" r:id="rId9"/>
    <p:sldId id="273" r:id="rId10"/>
    <p:sldId id="274" r:id="rId11"/>
    <p:sldId id="275" r:id="rId12"/>
    <p:sldId id="263" r:id="rId13"/>
  </p:sldIdLst>
  <p:sldSz cx="18288000" cy="10287000"/>
  <p:notesSz cx="6858000" cy="9144000"/>
  <p:embeddedFontLst>
    <p:embeddedFont>
      <p:font typeface="Noto Serif Bold" panose="020B0604020202020204" charset="0"/>
      <p:regular r:id="rId15"/>
    </p:embeddedFont>
    <p:embeddedFont>
      <p:font typeface="Poppins" panose="00000500000000000000" pitchFamily="2" charset="0"/>
      <p:regular r:id="rId16"/>
      <p:bold r:id="rId17"/>
      <p:italic r:id="rId18"/>
      <p:boldItalic r:id="rId19"/>
    </p:embeddedFont>
    <p:embeddedFont>
      <p:font typeface="Poppins Bold" panose="00000800000000000000" charset="0"/>
      <p:regular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52D94"/>
    <a:srgbClr val="F8D29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48" d="100"/>
          <a:sy n="48" d="100"/>
        </p:scale>
        <p:origin x="1090" y="5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ermina Rafik" userId="e3770eb614c35d8b" providerId="LiveId" clId="{4E200907-AF99-4D7D-BF79-73A210645C51}"/>
    <pc:docChg chg="undo redo custSel addSld delSld modSld sldOrd">
      <pc:chgData name="Kermina Rafik" userId="e3770eb614c35d8b" providerId="LiveId" clId="{4E200907-AF99-4D7D-BF79-73A210645C51}" dt="2024-01-20T06:46:50.128" v="6462" actId="47"/>
      <pc:docMkLst>
        <pc:docMk/>
      </pc:docMkLst>
      <pc:sldChg chg="addSp modSp mod">
        <pc:chgData name="Kermina Rafik" userId="e3770eb614c35d8b" providerId="LiveId" clId="{4E200907-AF99-4D7D-BF79-73A210645C51}" dt="2024-01-18T20:04:43.251" v="5280" actId="20577"/>
        <pc:sldMkLst>
          <pc:docMk/>
          <pc:sldMk cId="0" sldId="256"/>
        </pc:sldMkLst>
        <pc:spChg chg="add mod">
          <ac:chgData name="Kermina Rafik" userId="e3770eb614c35d8b" providerId="LiveId" clId="{4E200907-AF99-4D7D-BF79-73A210645C51}" dt="2024-01-18T20:04:43.251" v="5280" actId="20577"/>
          <ac:spMkLst>
            <pc:docMk/>
            <pc:sldMk cId="0" sldId="256"/>
            <ac:spMk id="8" creationId="{3658D757-A181-D647-F874-B35B4B5F6DA9}"/>
          </ac:spMkLst>
        </pc:spChg>
      </pc:sldChg>
      <pc:sldChg chg="addSp modSp mod">
        <pc:chgData name="Kermina Rafik" userId="e3770eb614c35d8b" providerId="LiveId" clId="{4E200907-AF99-4D7D-BF79-73A210645C51}" dt="2024-01-19T14:16:19.857" v="5770" actId="20577"/>
        <pc:sldMkLst>
          <pc:docMk/>
          <pc:sldMk cId="0" sldId="257"/>
        </pc:sldMkLst>
        <pc:spChg chg="add mod">
          <ac:chgData name="Kermina Rafik" userId="e3770eb614c35d8b" providerId="LiveId" clId="{4E200907-AF99-4D7D-BF79-73A210645C51}" dt="2024-01-18T20:04:55.949" v="5283" actId="20577"/>
          <ac:spMkLst>
            <pc:docMk/>
            <pc:sldMk cId="0" sldId="257"/>
            <ac:spMk id="8" creationId="{6760FBE7-5689-BF79-4111-71C78C6FF7F7}"/>
          </ac:spMkLst>
        </pc:spChg>
        <pc:spChg chg="mod">
          <ac:chgData name="Kermina Rafik" userId="e3770eb614c35d8b" providerId="LiveId" clId="{4E200907-AF99-4D7D-BF79-73A210645C51}" dt="2024-01-19T14:16:19.857" v="5770" actId="20577"/>
          <ac:spMkLst>
            <pc:docMk/>
            <pc:sldMk cId="0" sldId="257"/>
            <ac:spMk id="16" creationId="{00000000-0000-0000-0000-000000000000}"/>
          </ac:spMkLst>
        </pc:spChg>
      </pc:sldChg>
      <pc:sldChg chg="del">
        <pc:chgData name="Kermina Rafik" userId="e3770eb614c35d8b" providerId="LiveId" clId="{4E200907-AF99-4D7D-BF79-73A210645C51}" dt="2024-01-18T17:59:17.840" v="4866" actId="47"/>
        <pc:sldMkLst>
          <pc:docMk/>
          <pc:sldMk cId="0" sldId="258"/>
        </pc:sldMkLst>
      </pc:sldChg>
      <pc:sldChg chg="addSp modSp mod">
        <pc:chgData name="Kermina Rafik" userId="e3770eb614c35d8b" providerId="LiveId" clId="{4E200907-AF99-4D7D-BF79-73A210645C51}" dt="2024-01-18T20:05:52.163" v="5296" actId="20577"/>
        <pc:sldMkLst>
          <pc:docMk/>
          <pc:sldMk cId="0" sldId="259"/>
        </pc:sldMkLst>
        <pc:spChg chg="add mod">
          <ac:chgData name="Kermina Rafik" userId="e3770eb614c35d8b" providerId="LiveId" clId="{4E200907-AF99-4D7D-BF79-73A210645C51}" dt="2024-01-18T20:05:52.163" v="5296" actId="20577"/>
          <ac:spMkLst>
            <pc:docMk/>
            <pc:sldMk cId="0" sldId="259"/>
            <ac:spMk id="11" creationId="{22F9F5E5-06D9-D7D7-73AD-92BA00286C53}"/>
          </ac:spMkLst>
        </pc:spChg>
      </pc:sldChg>
      <pc:sldChg chg="addSp delSp modSp mod">
        <pc:chgData name="Kermina Rafik" userId="e3770eb614c35d8b" providerId="LiveId" clId="{4E200907-AF99-4D7D-BF79-73A210645C51}" dt="2024-01-19T22:30:30.917" v="6436" actId="20577"/>
        <pc:sldMkLst>
          <pc:docMk/>
          <pc:sldMk cId="0" sldId="260"/>
        </pc:sldMkLst>
        <pc:spChg chg="add mod">
          <ac:chgData name="Kermina Rafik" userId="e3770eb614c35d8b" providerId="LiveId" clId="{4E200907-AF99-4D7D-BF79-73A210645C51}" dt="2024-01-18T20:05:42.608" v="5293" actId="20577"/>
          <ac:spMkLst>
            <pc:docMk/>
            <pc:sldMk cId="0" sldId="260"/>
            <ac:spMk id="11" creationId="{AFD95B02-CC9C-1CE0-96E4-0E060B6B0978}"/>
          </ac:spMkLst>
        </pc:spChg>
        <pc:spChg chg="mod">
          <ac:chgData name="Kermina Rafik" userId="e3770eb614c35d8b" providerId="LiveId" clId="{4E200907-AF99-4D7D-BF79-73A210645C51}" dt="2024-01-19T22:30:30.917" v="6436" actId="20577"/>
          <ac:spMkLst>
            <pc:docMk/>
            <pc:sldMk cId="0" sldId="260"/>
            <ac:spMk id="20" creationId="{00000000-0000-0000-0000-000000000000}"/>
          </ac:spMkLst>
        </pc:spChg>
        <pc:spChg chg="mod">
          <ac:chgData name="Kermina Rafik" userId="e3770eb614c35d8b" providerId="LiveId" clId="{4E200907-AF99-4D7D-BF79-73A210645C51}" dt="2024-01-19T22:12:35.448" v="6418" actId="20577"/>
          <ac:spMkLst>
            <pc:docMk/>
            <pc:sldMk cId="0" sldId="260"/>
            <ac:spMk id="24" creationId="{AE2E3E73-B3BF-34B4-B268-E37B1A1B0D86}"/>
          </ac:spMkLst>
        </pc:spChg>
        <pc:grpChg chg="add del">
          <ac:chgData name="Kermina Rafik" userId="e3770eb614c35d8b" providerId="LiveId" clId="{4E200907-AF99-4D7D-BF79-73A210645C51}" dt="2024-01-18T16:15:26.996" v="3043" actId="478"/>
          <ac:grpSpMkLst>
            <pc:docMk/>
            <pc:sldMk cId="0" sldId="260"/>
            <ac:grpSpMk id="11" creationId="{00000000-0000-0000-0000-000000000000}"/>
          </ac:grpSpMkLst>
        </pc:grpChg>
        <pc:grpChg chg="add mod">
          <ac:chgData name="Kermina Rafik" userId="e3770eb614c35d8b" providerId="LiveId" clId="{4E200907-AF99-4D7D-BF79-73A210645C51}" dt="2024-01-18T16:15:19.459" v="3041" actId="1076"/>
          <ac:grpSpMkLst>
            <pc:docMk/>
            <pc:sldMk cId="0" sldId="260"/>
            <ac:grpSpMk id="25" creationId="{E1416E48-99E9-5AA1-4EE1-D2D0B6F118E3}"/>
          </ac:grpSpMkLst>
        </pc:grpChg>
        <pc:grpChg chg="add mod">
          <ac:chgData name="Kermina Rafik" userId="e3770eb614c35d8b" providerId="LiveId" clId="{4E200907-AF99-4D7D-BF79-73A210645C51}" dt="2024-01-18T16:15:38.892" v="3047" actId="14100"/>
          <ac:grpSpMkLst>
            <pc:docMk/>
            <pc:sldMk cId="0" sldId="260"/>
            <ac:grpSpMk id="27" creationId="{7D7F0C88-DB1C-A57D-9BFA-5094F21E4D45}"/>
          </ac:grpSpMkLst>
        </pc:grpChg>
        <pc:picChg chg="mod">
          <ac:chgData name="Kermina Rafik" userId="e3770eb614c35d8b" providerId="LiveId" clId="{4E200907-AF99-4D7D-BF79-73A210645C51}" dt="2024-01-18T16:15:12.509" v="3039"/>
          <ac:picMkLst>
            <pc:docMk/>
            <pc:sldMk cId="0" sldId="260"/>
            <ac:picMk id="26" creationId="{4F1CE0CC-784E-AAC1-82D3-02A64D5D75B6}"/>
          </ac:picMkLst>
        </pc:picChg>
        <pc:picChg chg="mod">
          <ac:chgData name="Kermina Rafik" userId="e3770eb614c35d8b" providerId="LiveId" clId="{4E200907-AF99-4D7D-BF79-73A210645C51}" dt="2024-01-18T16:15:29.160" v="3044"/>
          <ac:picMkLst>
            <pc:docMk/>
            <pc:sldMk cId="0" sldId="260"/>
            <ac:picMk id="28" creationId="{1AE57BE7-9920-0751-E4AD-7461EEA56425}"/>
          </ac:picMkLst>
        </pc:picChg>
      </pc:sldChg>
      <pc:sldChg chg="delSp modSp del mod ord">
        <pc:chgData name="Kermina Rafik" userId="e3770eb614c35d8b" providerId="LiveId" clId="{4E200907-AF99-4D7D-BF79-73A210645C51}" dt="2024-01-18T17:40:42.043" v="4365" actId="47"/>
        <pc:sldMkLst>
          <pc:docMk/>
          <pc:sldMk cId="0" sldId="261"/>
        </pc:sldMkLst>
        <pc:spChg chg="del">
          <ac:chgData name="Kermina Rafik" userId="e3770eb614c35d8b" providerId="LiveId" clId="{4E200907-AF99-4D7D-BF79-73A210645C51}" dt="2024-01-18T17:39:49.076" v="4363" actId="478"/>
          <ac:spMkLst>
            <pc:docMk/>
            <pc:sldMk cId="0" sldId="261"/>
            <ac:spMk id="12" creationId="{00000000-0000-0000-0000-000000000000}"/>
          </ac:spMkLst>
        </pc:spChg>
        <pc:spChg chg="mod">
          <ac:chgData name="Kermina Rafik" userId="e3770eb614c35d8b" providerId="LiveId" clId="{4E200907-AF99-4D7D-BF79-73A210645C51}" dt="2024-01-18T17:39:52.780" v="4364" actId="1076"/>
          <ac:spMkLst>
            <pc:docMk/>
            <pc:sldMk cId="0" sldId="261"/>
            <ac:spMk id="20" creationId="{00000000-0000-0000-0000-000000000000}"/>
          </ac:spMkLst>
        </pc:spChg>
        <pc:spChg chg="del">
          <ac:chgData name="Kermina Rafik" userId="e3770eb614c35d8b" providerId="LiveId" clId="{4E200907-AF99-4D7D-BF79-73A210645C51}" dt="2024-01-18T17:39:27.741" v="4356" actId="478"/>
          <ac:spMkLst>
            <pc:docMk/>
            <pc:sldMk cId="0" sldId="261"/>
            <ac:spMk id="21" creationId="{00000000-0000-0000-0000-000000000000}"/>
          </ac:spMkLst>
        </pc:spChg>
        <pc:spChg chg="del">
          <ac:chgData name="Kermina Rafik" userId="e3770eb614c35d8b" providerId="LiveId" clId="{4E200907-AF99-4D7D-BF79-73A210645C51}" dt="2024-01-18T17:39:41.635" v="4361" actId="478"/>
          <ac:spMkLst>
            <pc:docMk/>
            <pc:sldMk cId="0" sldId="261"/>
            <ac:spMk id="22" creationId="{00000000-0000-0000-0000-000000000000}"/>
          </ac:spMkLst>
        </pc:spChg>
        <pc:grpChg chg="del">
          <ac:chgData name="Kermina Rafik" userId="e3770eb614c35d8b" providerId="LiveId" clId="{4E200907-AF99-4D7D-BF79-73A210645C51}" dt="2024-01-18T17:39:25.307" v="4355" actId="478"/>
          <ac:grpSpMkLst>
            <pc:docMk/>
            <pc:sldMk cId="0" sldId="261"/>
            <ac:grpSpMk id="7" creationId="{00000000-0000-0000-0000-000000000000}"/>
          </ac:grpSpMkLst>
        </pc:grpChg>
        <pc:grpChg chg="mod">
          <ac:chgData name="Kermina Rafik" userId="e3770eb614c35d8b" providerId="LiveId" clId="{4E200907-AF99-4D7D-BF79-73A210645C51}" dt="2024-01-18T17:39:30.726" v="4359" actId="1076"/>
          <ac:grpSpMkLst>
            <pc:docMk/>
            <pc:sldMk cId="0" sldId="261"/>
            <ac:grpSpMk id="10" creationId="{00000000-0000-0000-0000-000000000000}"/>
          </ac:grpSpMkLst>
        </pc:grpChg>
      </pc:sldChg>
      <pc:sldChg chg="del">
        <pc:chgData name="Kermina Rafik" userId="e3770eb614c35d8b" providerId="LiveId" clId="{4E200907-AF99-4D7D-BF79-73A210645C51}" dt="2024-01-18T17:59:12.672" v="4864" actId="47"/>
        <pc:sldMkLst>
          <pc:docMk/>
          <pc:sldMk cId="0" sldId="262"/>
        </pc:sldMkLst>
      </pc:sldChg>
      <pc:sldChg chg="addSp delSp modSp mod ord">
        <pc:chgData name="Kermina Rafik" userId="e3770eb614c35d8b" providerId="LiveId" clId="{4E200907-AF99-4D7D-BF79-73A210645C51}" dt="2024-01-19T22:16:38.127" v="6424" actId="20577"/>
        <pc:sldMkLst>
          <pc:docMk/>
          <pc:sldMk cId="0" sldId="263"/>
        </pc:sldMkLst>
        <pc:spChg chg="add mod">
          <ac:chgData name="Kermina Rafik" userId="e3770eb614c35d8b" providerId="LiveId" clId="{4E200907-AF99-4D7D-BF79-73A210645C51}" dt="2024-01-18T20:07:00.932" v="5326" actId="20577"/>
          <ac:spMkLst>
            <pc:docMk/>
            <pc:sldMk cId="0" sldId="263"/>
            <ac:spMk id="8" creationId="{FC1EE4C1-FC56-482D-8BA3-5CD799F2F845}"/>
          </ac:spMkLst>
        </pc:spChg>
        <pc:spChg chg="mod">
          <ac:chgData name="Kermina Rafik" userId="e3770eb614c35d8b" providerId="LiveId" clId="{4E200907-AF99-4D7D-BF79-73A210645C51}" dt="2024-01-18T17:52:39.347" v="4635" actId="1076"/>
          <ac:spMkLst>
            <pc:docMk/>
            <pc:sldMk cId="0" sldId="263"/>
            <ac:spMk id="19" creationId="{00000000-0000-0000-0000-000000000000}"/>
          </ac:spMkLst>
        </pc:spChg>
        <pc:spChg chg="mod">
          <ac:chgData name="Kermina Rafik" userId="e3770eb614c35d8b" providerId="LiveId" clId="{4E200907-AF99-4D7D-BF79-73A210645C51}" dt="2024-01-19T22:08:37.805" v="6349" actId="20577"/>
          <ac:spMkLst>
            <pc:docMk/>
            <pc:sldMk cId="0" sldId="263"/>
            <ac:spMk id="20" creationId="{00000000-0000-0000-0000-000000000000}"/>
          </ac:spMkLst>
        </pc:spChg>
        <pc:spChg chg="mod">
          <ac:chgData name="Kermina Rafik" userId="e3770eb614c35d8b" providerId="LiveId" clId="{4E200907-AF99-4D7D-BF79-73A210645C51}" dt="2024-01-18T17:52:43.402" v="4636" actId="1076"/>
          <ac:spMkLst>
            <pc:docMk/>
            <pc:sldMk cId="0" sldId="263"/>
            <ac:spMk id="21" creationId="{00000000-0000-0000-0000-000000000000}"/>
          </ac:spMkLst>
        </pc:spChg>
        <pc:spChg chg="del mod">
          <ac:chgData name="Kermina Rafik" userId="e3770eb614c35d8b" providerId="LiveId" clId="{4E200907-AF99-4D7D-BF79-73A210645C51}" dt="2024-01-18T17:50:17.623" v="4601"/>
          <ac:spMkLst>
            <pc:docMk/>
            <pc:sldMk cId="0" sldId="263"/>
            <ac:spMk id="22" creationId="{00000000-0000-0000-0000-000000000000}"/>
          </ac:spMkLst>
        </pc:spChg>
        <pc:spChg chg="mod">
          <ac:chgData name="Kermina Rafik" userId="e3770eb614c35d8b" providerId="LiveId" clId="{4E200907-AF99-4D7D-BF79-73A210645C51}" dt="2024-01-18T17:57:16.239" v="4808" actId="20577"/>
          <ac:spMkLst>
            <pc:docMk/>
            <pc:sldMk cId="0" sldId="263"/>
            <ac:spMk id="23" creationId="{00000000-0000-0000-0000-000000000000}"/>
          </ac:spMkLst>
        </pc:spChg>
        <pc:spChg chg="del mod">
          <ac:chgData name="Kermina Rafik" userId="e3770eb614c35d8b" providerId="LiveId" clId="{4E200907-AF99-4D7D-BF79-73A210645C51}" dt="2024-01-18T17:50:21.219" v="4602" actId="478"/>
          <ac:spMkLst>
            <pc:docMk/>
            <pc:sldMk cId="0" sldId="263"/>
            <ac:spMk id="24" creationId="{00000000-0000-0000-0000-000000000000}"/>
          </ac:spMkLst>
        </pc:spChg>
        <pc:spChg chg="del">
          <ac:chgData name="Kermina Rafik" userId="e3770eb614c35d8b" providerId="LiveId" clId="{4E200907-AF99-4D7D-BF79-73A210645C51}" dt="2024-01-18T17:42:00.010" v="4410" actId="478"/>
          <ac:spMkLst>
            <pc:docMk/>
            <pc:sldMk cId="0" sldId="263"/>
            <ac:spMk id="25" creationId="{00000000-0000-0000-0000-000000000000}"/>
          </ac:spMkLst>
        </pc:spChg>
        <pc:spChg chg="del">
          <ac:chgData name="Kermina Rafik" userId="e3770eb614c35d8b" providerId="LiveId" clId="{4E200907-AF99-4D7D-BF79-73A210645C51}" dt="2024-01-18T17:42:04.609" v="4411" actId="478"/>
          <ac:spMkLst>
            <pc:docMk/>
            <pc:sldMk cId="0" sldId="263"/>
            <ac:spMk id="26" creationId="{00000000-0000-0000-0000-000000000000}"/>
          </ac:spMkLst>
        </pc:spChg>
        <pc:spChg chg="add mod">
          <ac:chgData name="Kermina Rafik" userId="e3770eb614c35d8b" providerId="LiveId" clId="{4E200907-AF99-4D7D-BF79-73A210645C51}" dt="2024-01-19T22:16:38.127" v="6424" actId="20577"/>
          <ac:spMkLst>
            <pc:docMk/>
            <pc:sldMk cId="0" sldId="263"/>
            <ac:spMk id="27" creationId="{A0468BF4-CE91-2B20-9470-6072BF45F94A}"/>
          </ac:spMkLst>
        </pc:spChg>
        <pc:grpChg chg="mod">
          <ac:chgData name="Kermina Rafik" userId="e3770eb614c35d8b" providerId="LiveId" clId="{4E200907-AF99-4D7D-BF79-73A210645C51}" dt="2024-01-18T18:08:06.420" v="4916" actId="1076"/>
          <ac:grpSpMkLst>
            <pc:docMk/>
            <pc:sldMk cId="0" sldId="263"/>
            <ac:grpSpMk id="2" creationId="{00000000-0000-0000-0000-000000000000}"/>
          </ac:grpSpMkLst>
        </pc:grpChg>
        <pc:grpChg chg="mod">
          <ac:chgData name="Kermina Rafik" userId="e3770eb614c35d8b" providerId="LiveId" clId="{4E200907-AF99-4D7D-BF79-73A210645C51}" dt="2024-01-18T17:56:35.663" v="4765" actId="1076"/>
          <ac:grpSpMkLst>
            <pc:docMk/>
            <pc:sldMk cId="0" sldId="263"/>
            <ac:grpSpMk id="5" creationId="{00000000-0000-0000-0000-000000000000}"/>
          </ac:grpSpMkLst>
        </pc:grpChg>
        <pc:grpChg chg="del mod">
          <ac:chgData name="Kermina Rafik" userId="e3770eb614c35d8b" providerId="LiveId" clId="{4E200907-AF99-4D7D-BF79-73A210645C51}" dt="2024-01-18T17:50:17.621" v="4599" actId="478"/>
          <ac:grpSpMkLst>
            <pc:docMk/>
            <pc:sldMk cId="0" sldId="263"/>
            <ac:grpSpMk id="8" creationId="{00000000-0000-0000-0000-000000000000}"/>
          </ac:grpSpMkLst>
        </pc:grpChg>
        <pc:grpChg chg="mod">
          <ac:chgData name="Kermina Rafik" userId="e3770eb614c35d8b" providerId="LiveId" clId="{4E200907-AF99-4D7D-BF79-73A210645C51}" dt="2024-01-18T17:56:55.122" v="4769" actId="14100"/>
          <ac:grpSpMkLst>
            <pc:docMk/>
            <pc:sldMk cId="0" sldId="263"/>
            <ac:grpSpMk id="11" creationId="{00000000-0000-0000-0000-000000000000}"/>
          </ac:grpSpMkLst>
        </pc:grpChg>
        <pc:grpChg chg="mod">
          <ac:chgData name="Kermina Rafik" userId="e3770eb614c35d8b" providerId="LiveId" clId="{4E200907-AF99-4D7D-BF79-73A210645C51}" dt="2024-01-18T17:57:01.618" v="4771" actId="14100"/>
          <ac:grpSpMkLst>
            <pc:docMk/>
            <pc:sldMk cId="0" sldId="263"/>
            <ac:grpSpMk id="13" creationId="{00000000-0000-0000-0000-000000000000}"/>
          </ac:grpSpMkLst>
        </pc:grpChg>
      </pc:sldChg>
      <pc:sldChg chg="del">
        <pc:chgData name="Kermina Rafik" userId="e3770eb614c35d8b" providerId="LiveId" clId="{4E200907-AF99-4D7D-BF79-73A210645C51}" dt="2024-01-18T17:59:10.652" v="4863" actId="47"/>
        <pc:sldMkLst>
          <pc:docMk/>
          <pc:sldMk cId="0" sldId="264"/>
        </pc:sldMkLst>
      </pc:sldChg>
      <pc:sldChg chg="addSp delSp modSp del mod ord">
        <pc:chgData name="Kermina Rafik" userId="e3770eb614c35d8b" providerId="LiveId" clId="{4E200907-AF99-4D7D-BF79-73A210645C51}" dt="2024-01-20T06:46:50.128" v="6462" actId="47"/>
        <pc:sldMkLst>
          <pc:docMk/>
          <pc:sldMk cId="0" sldId="265"/>
        </pc:sldMkLst>
        <pc:spChg chg="mod">
          <ac:chgData name="Kermina Rafik" userId="e3770eb614c35d8b" providerId="LiveId" clId="{4E200907-AF99-4D7D-BF79-73A210645C51}" dt="2024-01-18T17:59:35.646" v="4891" actId="20577"/>
          <ac:spMkLst>
            <pc:docMk/>
            <pc:sldMk cId="0" sldId="265"/>
            <ac:spMk id="17" creationId="{00000000-0000-0000-0000-000000000000}"/>
          </ac:spMkLst>
        </pc:spChg>
        <pc:spChg chg="del">
          <ac:chgData name="Kermina Rafik" userId="e3770eb614c35d8b" providerId="LiveId" clId="{4E200907-AF99-4D7D-BF79-73A210645C51}" dt="2024-01-18T17:58:44.868" v="4860" actId="478"/>
          <ac:spMkLst>
            <pc:docMk/>
            <pc:sldMk cId="0" sldId="265"/>
            <ac:spMk id="18" creationId="{00000000-0000-0000-0000-000000000000}"/>
          </ac:spMkLst>
        </pc:spChg>
        <pc:spChg chg="del mod">
          <ac:chgData name="Kermina Rafik" userId="e3770eb614c35d8b" providerId="LiveId" clId="{4E200907-AF99-4D7D-BF79-73A210645C51}" dt="2024-01-18T17:58:51.324" v="4862" actId="478"/>
          <ac:spMkLst>
            <pc:docMk/>
            <pc:sldMk cId="0" sldId="265"/>
            <ac:spMk id="19" creationId="{00000000-0000-0000-0000-000000000000}"/>
          </ac:spMkLst>
        </pc:spChg>
        <pc:spChg chg="mod">
          <ac:chgData name="Kermina Rafik" userId="e3770eb614c35d8b" providerId="LiveId" clId="{4E200907-AF99-4D7D-BF79-73A210645C51}" dt="2024-01-18T17:58:40.474" v="4859" actId="20577"/>
          <ac:spMkLst>
            <pc:docMk/>
            <pc:sldMk cId="0" sldId="265"/>
            <ac:spMk id="21" creationId="{00000000-0000-0000-0000-000000000000}"/>
          </ac:spMkLst>
        </pc:spChg>
        <pc:grpChg chg="add del">
          <ac:chgData name="Kermina Rafik" userId="e3770eb614c35d8b" providerId="LiveId" clId="{4E200907-AF99-4D7D-BF79-73A210645C51}" dt="2024-01-18T17:58:28.304" v="4833" actId="478"/>
          <ac:grpSpMkLst>
            <pc:docMk/>
            <pc:sldMk cId="0" sldId="265"/>
            <ac:grpSpMk id="12" creationId="{00000000-0000-0000-0000-000000000000}"/>
          </ac:grpSpMkLst>
        </pc:grpChg>
      </pc:sldChg>
      <pc:sldChg chg="addSp delSp modSp mod ord">
        <pc:chgData name="Kermina Rafik" userId="e3770eb614c35d8b" providerId="LiveId" clId="{4E200907-AF99-4D7D-BF79-73A210645C51}" dt="2024-01-19T21:07:43.754" v="6340" actId="20577"/>
        <pc:sldMkLst>
          <pc:docMk/>
          <pc:sldMk cId="1885098056" sldId="266"/>
        </pc:sldMkLst>
        <pc:spChg chg="del">
          <ac:chgData name="Kermina Rafik" userId="e3770eb614c35d8b" providerId="LiveId" clId="{4E200907-AF99-4D7D-BF79-73A210645C51}" dt="2024-01-18T13:20:21.942" v="915" actId="478"/>
          <ac:spMkLst>
            <pc:docMk/>
            <pc:sldMk cId="1885098056" sldId="266"/>
            <ac:spMk id="10" creationId="{00000000-0000-0000-0000-000000000000}"/>
          </ac:spMkLst>
        </pc:spChg>
        <pc:spChg chg="add mod">
          <ac:chgData name="Kermina Rafik" userId="e3770eb614c35d8b" providerId="LiveId" clId="{4E200907-AF99-4D7D-BF79-73A210645C51}" dt="2024-01-18T20:06:02.042" v="5298" actId="20577"/>
          <ac:spMkLst>
            <pc:docMk/>
            <pc:sldMk cId="1885098056" sldId="266"/>
            <ac:spMk id="10" creationId="{416D4D1A-408B-30E6-89A6-67F0378A1304}"/>
          </ac:spMkLst>
        </pc:spChg>
        <pc:spChg chg="mod">
          <ac:chgData name="Kermina Rafik" userId="e3770eb614c35d8b" providerId="LiveId" clId="{4E200907-AF99-4D7D-BF79-73A210645C51}" dt="2024-01-18T13:20:33.916" v="917" actId="207"/>
          <ac:spMkLst>
            <pc:docMk/>
            <pc:sldMk cId="1885098056" sldId="266"/>
            <ac:spMk id="14" creationId="{00000000-0000-0000-0000-000000000000}"/>
          </ac:spMkLst>
        </pc:spChg>
        <pc:spChg chg="mod">
          <ac:chgData name="Kermina Rafik" userId="e3770eb614c35d8b" providerId="LiveId" clId="{4E200907-AF99-4D7D-BF79-73A210645C51}" dt="2024-01-18T15:36:36.873" v="2380" actId="1076"/>
          <ac:spMkLst>
            <pc:docMk/>
            <pc:sldMk cId="1885098056" sldId="266"/>
            <ac:spMk id="15" creationId="{00000000-0000-0000-0000-000000000000}"/>
          </ac:spMkLst>
        </pc:spChg>
        <pc:spChg chg="mod">
          <ac:chgData name="Kermina Rafik" userId="e3770eb614c35d8b" providerId="LiveId" clId="{4E200907-AF99-4D7D-BF79-73A210645C51}" dt="2024-01-19T21:07:43.754" v="6340" actId="20577"/>
          <ac:spMkLst>
            <pc:docMk/>
            <pc:sldMk cId="1885098056" sldId="266"/>
            <ac:spMk id="16" creationId="{00000000-0000-0000-0000-000000000000}"/>
          </ac:spMkLst>
        </pc:spChg>
        <pc:spChg chg="del">
          <ac:chgData name="Kermina Rafik" userId="e3770eb614c35d8b" providerId="LiveId" clId="{4E200907-AF99-4D7D-BF79-73A210645C51}" dt="2024-01-18T12:56:23.797" v="89" actId="478"/>
          <ac:spMkLst>
            <pc:docMk/>
            <pc:sldMk cId="1885098056" sldId="266"/>
            <ac:spMk id="17" creationId="{00000000-0000-0000-0000-000000000000}"/>
          </ac:spMkLst>
        </pc:spChg>
        <pc:spChg chg="del">
          <ac:chgData name="Kermina Rafik" userId="e3770eb614c35d8b" providerId="LiveId" clId="{4E200907-AF99-4D7D-BF79-73A210645C51}" dt="2024-01-18T13:20:16.699" v="914" actId="478"/>
          <ac:spMkLst>
            <pc:docMk/>
            <pc:sldMk cId="1885098056" sldId="266"/>
            <ac:spMk id="18" creationId="{00000000-0000-0000-0000-000000000000}"/>
          </ac:spMkLst>
        </pc:spChg>
        <pc:spChg chg="del">
          <ac:chgData name="Kermina Rafik" userId="e3770eb614c35d8b" providerId="LiveId" clId="{4E200907-AF99-4D7D-BF79-73A210645C51}" dt="2024-01-18T13:19:38.651" v="913" actId="478"/>
          <ac:spMkLst>
            <pc:docMk/>
            <pc:sldMk cId="1885098056" sldId="266"/>
            <ac:spMk id="19" creationId="{00000000-0000-0000-0000-000000000000}"/>
          </ac:spMkLst>
        </pc:spChg>
        <pc:spChg chg="del">
          <ac:chgData name="Kermina Rafik" userId="e3770eb614c35d8b" providerId="LiveId" clId="{4E200907-AF99-4D7D-BF79-73A210645C51}" dt="2024-01-18T14:49:02.072" v="1969" actId="478"/>
          <ac:spMkLst>
            <pc:docMk/>
            <pc:sldMk cId="1885098056" sldId="266"/>
            <ac:spMk id="20" creationId="{00000000-0000-0000-0000-000000000000}"/>
          </ac:spMkLst>
        </pc:spChg>
        <pc:grpChg chg="mod">
          <ac:chgData name="Kermina Rafik" userId="e3770eb614c35d8b" providerId="LiveId" clId="{4E200907-AF99-4D7D-BF79-73A210645C51}" dt="2024-01-18T15:36:26.921" v="2378" actId="14100"/>
          <ac:grpSpMkLst>
            <pc:docMk/>
            <pc:sldMk cId="1885098056" sldId="266"/>
            <ac:grpSpMk id="2" creationId="{00000000-0000-0000-0000-000000000000}"/>
          </ac:grpSpMkLst>
        </pc:grpChg>
        <pc:grpChg chg="mod">
          <ac:chgData name="Kermina Rafik" userId="e3770eb614c35d8b" providerId="LiveId" clId="{4E200907-AF99-4D7D-BF79-73A210645C51}" dt="2024-01-18T15:42:02.141" v="2388" actId="1076"/>
          <ac:grpSpMkLst>
            <pc:docMk/>
            <pc:sldMk cId="1885098056" sldId="266"/>
            <ac:grpSpMk id="5" creationId="{00000000-0000-0000-0000-000000000000}"/>
          </ac:grpSpMkLst>
        </pc:grpChg>
        <pc:grpChg chg="add del">
          <ac:chgData name="Kermina Rafik" userId="e3770eb614c35d8b" providerId="LiveId" clId="{4E200907-AF99-4D7D-BF79-73A210645C51}" dt="2024-01-18T15:48:05.509" v="2471" actId="478"/>
          <ac:grpSpMkLst>
            <pc:docMk/>
            <pc:sldMk cId="1885098056" sldId="266"/>
            <ac:grpSpMk id="8" creationId="{00000000-0000-0000-0000-000000000000}"/>
          </ac:grpSpMkLst>
        </pc:grpChg>
        <pc:picChg chg="add mod">
          <ac:chgData name="Kermina Rafik" userId="e3770eb614c35d8b" providerId="LiveId" clId="{4E200907-AF99-4D7D-BF79-73A210645C51}" dt="2024-01-18T19:59:33.543" v="5256" actId="1440"/>
          <ac:picMkLst>
            <pc:docMk/>
            <pc:sldMk cId="1885098056" sldId="266"/>
            <ac:picMk id="9" creationId="{11B58899-D2D8-4011-8DC2-FEE43A55FC94}"/>
          </ac:picMkLst>
        </pc:picChg>
        <pc:picChg chg="add del mod">
          <ac:chgData name="Kermina Rafik" userId="e3770eb614c35d8b" providerId="LiveId" clId="{4E200907-AF99-4D7D-BF79-73A210645C51}" dt="2024-01-18T15:42:04.587" v="2389" actId="478"/>
          <ac:picMkLst>
            <pc:docMk/>
            <pc:sldMk cId="1885098056" sldId="266"/>
            <ac:picMk id="22" creationId="{2270DDD7-26A5-CB79-E71D-F87CE9D73852}"/>
          </ac:picMkLst>
        </pc:picChg>
        <pc:picChg chg="add mod">
          <ac:chgData name="Kermina Rafik" userId="e3770eb614c35d8b" providerId="LiveId" clId="{4E200907-AF99-4D7D-BF79-73A210645C51}" dt="2024-01-18T15:44:43.380" v="2419" actId="931"/>
          <ac:picMkLst>
            <pc:docMk/>
            <pc:sldMk cId="1885098056" sldId="266"/>
            <ac:picMk id="24" creationId="{5842759C-9699-24F8-F08F-79398C1B7F7E}"/>
          </ac:picMkLst>
        </pc:picChg>
        <pc:picChg chg="add mod">
          <ac:chgData name="Kermina Rafik" userId="e3770eb614c35d8b" providerId="LiveId" clId="{4E200907-AF99-4D7D-BF79-73A210645C51}" dt="2024-01-18T20:01:33.548" v="5266" actId="14100"/>
          <ac:picMkLst>
            <pc:docMk/>
            <pc:sldMk cId="1885098056" sldId="266"/>
            <ac:picMk id="26" creationId="{795D5C87-8A3E-DDD2-F6D4-BCD9D8E645CB}"/>
          </ac:picMkLst>
        </pc:picChg>
      </pc:sldChg>
      <pc:sldChg chg="addSp modSp mod">
        <pc:chgData name="Kermina Rafik" userId="e3770eb614c35d8b" providerId="LiveId" clId="{4E200907-AF99-4D7D-BF79-73A210645C51}" dt="2024-01-19T13:21:02.054" v="5476" actId="20577"/>
        <pc:sldMkLst>
          <pc:docMk/>
          <pc:sldMk cId="1977773006" sldId="267"/>
        </pc:sldMkLst>
        <pc:spChg chg="add mod">
          <ac:chgData name="Kermina Rafik" userId="e3770eb614c35d8b" providerId="LiveId" clId="{4E200907-AF99-4D7D-BF79-73A210645C51}" dt="2024-01-18T20:04:29.684" v="5278" actId="20577"/>
          <ac:spMkLst>
            <pc:docMk/>
            <pc:sldMk cId="1977773006" sldId="267"/>
            <ac:spMk id="6" creationId="{CC54A569-1C13-D779-2E58-83F7535D1FFC}"/>
          </ac:spMkLst>
        </pc:spChg>
        <pc:graphicFrameChg chg="mod">
          <ac:chgData name="Kermina Rafik" userId="e3770eb614c35d8b" providerId="LiveId" clId="{4E200907-AF99-4D7D-BF79-73A210645C51}" dt="2024-01-19T13:21:02.054" v="5476" actId="20577"/>
          <ac:graphicFrameMkLst>
            <pc:docMk/>
            <pc:sldMk cId="1977773006" sldId="267"/>
            <ac:graphicFrameMk id="27" creationId="{CE50F798-7F52-F55B-348D-3E3A82BAF4BC}"/>
          </ac:graphicFrameMkLst>
        </pc:graphicFrameChg>
        <pc:picChg chg="mod">
          <ac:chgData name="Kermina Rafik" userId="e3770eb614c35d8b" providerId="LiveId" clId="{4E200907-AF99-4D7D-BF79-73A210645C51}" dt="2024-01-18T19:19:54.332" v="5150" actId="14100"/>
          <ac:picMkLst>
            <pc:docMk/>
            <pc:sldMk cId="1977773006" sldId="267"/>
            <ac:picMk id="23" creationId="{7E4FE053-6416-DA6D-6A64-3059D8A197F3}"/>
          </ac:picMkLst>
        </pc:picChg>
        <pc:picChg chg="mod">
          <ac:chgData name="Kermina Rafik" userId="e3770eb614c35d8b" providerId="LiveId" clId="{4E200907-AF99-4D7D-BF79-73A210645C51}" dt="2024-01-18T19:19:45.756" v="5147" actId="14100"/>
          <ac:picMkLst>
            <pc:docMk/>
            <pc:sldMk cId="1977773006" sldId="267"/>
            <ac:picMk id="25" creationId="{5E8B8E2C-C4FD-2C7D-D583-26E229E81D0E}"/>
          </ac:picMkLst>
        </pc:picChg>
      </pc:sldChg>
      <pc:sldChg chg="addSp modSp mod">
        <pc:chgData name="Kermina Rafik" userId="e3770eb614c35d8b" providerId="LiveId" clId="{4E200907-AF99-4D7D-BF79-73A210645C51}" dt="2024-01-20T06:31:27.469" v="6461" actId="1076"/>
        <pc:sldMkLst>
          <pc:docMk/>
          <pc:sldMk cId="2774711079" sldId="268"/>
        </pc:sldMkLst>
        <pc:spChg chg="add mod">
          <ac:chgData name="Kermina Rafik" userId="e3770eb614c35d8b" providerId="LiveId" clId="{4E200907-AF99-4D7D-BF79-73A210645C51}" dt="2024-01-18T20:05:16.096" v="5285" actId="20577"/>
          <ac:spMkLst>
            <pc:docMk/>
            <pc:sldMk cId="2774711079" sldId="268"/>
            <ac:spMk id="8" creationId="{365CBCAD-F9B2-CF33-5415-3A3376BAF64C}"/>
          </ac:spMkLst>
        </pc:spChg>
        <pc:spChg chg="mod">
          <ac:chgData name="Kermina Rafik" userId="e3770eb614c35d8b" providerId="LiveId" clId="{4E200907-AF99-4D7D-BF79-73A210645C51}" dt="2024-01-19T22:30:40.012" v="6444" actId="20577"/>
          <ac:spMkLst>
            <pc:docMk/>
            <pc:sldMk cId="2774711079" sldId="268"/>
            <ac:spMk id="15" creationId="{00000000-0000-0000-0000-000000000000}"/>
          </ac:spMkLst>
        </pc:spChg>
        <pc:spChg chg="mod">
          <ac:chgData name="Kermina Rafik" userId="e3770eb614c35d8b" providerId="LiveId" clId="{4E200907-AF99-4D7D-BF79-73A210645C51}" dt="2024-01-20T06:31:27.469" v="6461" actId="1076"/>
          <ac:spMkLst>
            <pc:docMk/>
            <pc:sldMk cId="2774711079" sldId="268"/>
            <ac:spMk id="16" creationId="{00000000-0000-0000-0000-000000000000}"/>
          </ac:spMkLst>
        </pc:spChg>
      </pc:sldChg>
      <pc:sldChg chg="del ord">
        <pc:chgData name="Kermina Rafik" userId="e3770eb614c35d8b" providerId="LiveId" clId="{4E200907-AF99-4D7D-BF79-73A210645C51}" dt="2024-01-18T17:59:22.560" v="4869" actId="47"/>
        <pc:sldMkLst>
          <pc:docMk/>
          <pc:sldMk cId="2197078449" sldId="269"/>
        </pc:sldMkLst>
      </pc:sldChg>
      <pc:sldChg chg="del ord">
        <pc:chgData name="Kermina Rafik" userId="e3770eb614c35d8b" providerId="LiveId" clId="{4E200907-AF99-4D7D-BF79-73A210645C51}" dt="2024-01-18T17:59:19.189" v="4867" actId="47"/>
        <pc:sldMkLst>
          <pc:docMk/>
          <pc:sldMk cId="2691157121" sldId="270"/>
        </pc:sldMkLst>
      </pc:sldChg>
      <pc:sldChg chg="addSp delSp modSp add del mod">
        <pc:chgData name="Kermina Rafik" userId="e3770eb614c35d8b" providerId="LiveId" clId="{4E200907-AF99-4D7D-BF79-73A210645C51}" dt="2024-01-18T17:59:21.680" v="4868" actId="47"/>
        <pc:sldMkLst>
          <pc:docMk/>
          <pc:sldMk cId="3866857490" sldId="271"/>
        </pc:sldMkLst>
        <pc:spChg chg="add del mod">
          <ac:chgData name="Kermina Rafik" userId="e3770eb614c35d8b" providerId="LiveId" clId="{4E200907-AF99-4D7D-BF79-73A210645C51}" dt="2024-01-18T16:20:04.301" v="3081" actId="26606"/>
          <ac:spMkLst>
            <pc:docMk/>
            <pc:sldMk cId="3866857490" sldId="271"/>
            <ac:spMk id="10" creationId="{78A70D31-3A44-6E80-31C4-3F42F680C0AD}"/>
          </ac:spMkLst>
        </pc:spChg>
        <pc:spChg chg="mod">
          <ac:chgData name="Kermina Rafik" userId="e3770eb614c35d8b" providerId="LiveId" clId="{4E200907-AF99-4D7D-BF79-73A210645C51}" dt="2024-01-18T15:28:13.323" v="2188" actId="1076"/>
          <ac:spMkLst>
            <pc:docMk/>
            <pc:sldMk cId="3866857490" sldId="271"/>
            <ac:spMk id="15" creationId="{00000000-0000-0000-0000-000000000000}"/>
          </ac:spMkLst>
        </pc:spChg>
        <pc:spChg chg="del mod">
          <ac:chgData name="Kermina Rafik" userId="e3770eb614c35d8b" providerId="LiveId" clId="{4E200907-AF99-4D7D-BF79-73A210645C51}" dt="2024-01-18T13:32:37.932" v="1102"/>
          <ac:spMkLst>
            <pc:docMk/>
            <pc:sldMk cId="3866857490" sldId="271"/>
            <ac:spMk id="16" creationId="{00000000-0000-0000-0000-000000000000}"/>
          </ac:spMkLst>
        </pc:spChg>
        <pc:spChg chg="del mod">
          <ac:chgData name="Kermina Rafik" userId="e3770eb614c35d8b" providerId="LiveId" clId="{4E200907-AF99-4D7D-BF79-73A210645C51}" dt="2024-01-18T14:46:49.733" v="1968" actId="478"/>
          <ac:spMkLst>
            <pc:docMk/>
            <pc:sldMk cId="3866857490" sldId="271"/>
            <ac:spMk id="20" creationId="{00000000-0000-0000-0000-000000000000}"/>
          </ac:spMkLst>
        </pc:spChg>
        <pc:grpChg chg="mod">
          <ac:chgData name="Kermina Rafik" userId="e3770eb614c35d8b" providerId="LiveId" clId="{4E200907-AF99-4D7D-BF79-73A210645C51}" dt="2024-01-18T15:28:45.386" v="2195" actId="14100"/>
          <ac:grpSpMkLst>
            <pc:docMk/>
            <pc:sldMk cId="3866857490" sldId="271"/>
            <ac:grpSpMk id="2" creationId="{00000000-0000-0000-0000-000000000000}"/>
          </ac:grpSpMkLst>
        </pc:grpChg>
        <pc:grpChg chg="mod">
          <ac:chgData name="Kermina Rafik" userId="e3770eb614c35d8b" providerId="LiveId" clId="{4E200907-AF99-4D7D-BF79-73A210645C51}" dt="2024-01-18T15:28:22.929" v="2190" actId="14100"/>
          <ac:grpSpMkLst>
            <pc:docMk/>
            <pc:sldMk cId="3866857490" sldId="271"/>
            <ac:grpSpMk id="5" creationId="{00000000-0000-0000-0000-000000000000}"/>
          </ac:grpSpMkLst>
        </pc:grpChg>
        <pc:graphicFrameChg chg="add del">
          <ac:chgData name="Kermina Rafik" userId="e3770eb614c35d8b" providerId="LiveId" clId="{4E200907-AF99-4D7D-BF79-73A210645C51}" dt="2024-01-18T16:20:04.301" v="3081" actId="26606"/>
          <ac:graphicFrameMkLst>
            <pc:docMk/>
            <pc:sldMk cId="3866857490" sldId="271"/>
            <ac:graphicFrameMk id="17" creationId="{8934121E-0431-BF96-F897-C4611800F78B}"/>
          </ac:graphicFrameMkLst>
        </pc:graphicFrameChg>
      </pc:sldChg>
      <pc:sldChg chg="addSp delSp modSp add mod ord">
        <pc:chgData name="Kermina Rafik" userId="e3770eb614c35d8b" providerId="LiveId" clId="{4E200907-AF99-4D7D-BF79-73A210645C51}" dt="2024-01-20T05:53:09.918" v="6457" actId="20577"/>
        <pc:sldMkLst>
          <pc:docMk/>
          <pc:sldMk cId="679639022" sldId="272"/>
        </pc:sldMkLst>
        <pc:spChg chg="add mod">
          <ac:chgData name="Kermina Rafik" userId="e3770eb614c35d8b" providerId="LiveId" clId="{4E200907-AF99-4D7D-BF79-73A210645C51}" dt="2024-01-18T20:06:11.322" v="5300" actId="20577"/>
          <ac:spMkLst>
            <pc:docMk/>
            <pc:sldMk cId="679639022" sldId="272"/>
            <ac:spMk id="8" creationId="{8A3C8DE6-C600-BBBC-A332-FEC4C9D3683E}"/>
          </ac:spMkLst>
        </pc:spChg>
        <pc:spChg chg="mod">
          <ac:chgData name="Kermina Rafik" userId="e3770eb614c35d8b" providerId="LiveId" clId="{4E200907-AF99-4D7D-BF79-73A210645C51}" dt="2024-01-20T05:53:09.918" v="6457" actId="20577"/>
          <ac:spMkLst>
            <pc:docMk/>
            <pc:sldMk cId="679639022" sldId="272"/>
            <ac:spMk id="10" creationId="{78A70D31-3A44-6E80-31C4-3F42F680C0AD}"/>
          </ac:spMkLst>
        </pc:spChg>
        <pc:grpChg chg="del">
          <ac:chgData name="Kermina Rafik" userId="e3770eb614c35d8b" providerId="LiveId" clId="{4E200907-AF99-4D7D-BF79-73A210645C51}" dt="2024-01-18T15:46:21.454" v="2440" actId="478"/>
          <ac:grpSpMkLst>
            <pc:docMk/>
            <pc:sldMk cId="679639022" sldId="272"/>
            <ac:grpSpMk id="8" creationId="{00000000-0000-0000-0000-000000000000}"/>
          </ac:grpSpMkLst>
        </pc:grpChg>
        <pc:picChg chg="add mod">
          <ac:chgData name="Kermina Rafik" userId="e3770eb614c35d8b" providerId="LiveId" clId="{4E200907-AF99-4D7D-BF79-73A210645C51}" dt="2024-01-18T15:47:01.704" v="2454" actId="1440"/>
          <ac:picMkLst>
            <pc:docMk/>
            <pc:sldMk cId="679639022" sldId="272"/>
            <ac:picMk id="12" creationId="{E9F30F6C-2A9A-79C0-CD1B-C80D09BB8728}"/>
          </ac:picMkLst>
        </pc:picChg>
        <pc:picChg chg="add mod">
          <ac:chgData name="Kermina Rafik" userId="e3770eb614c35d8b" providerId="LiveId" clId="{4E200907-AF99-4D7D-BF79-73A210645C51}" dt="2024-01-18T15:47:13.975" v="2459" actId="14100"/>
          <ac:picMkLst>
            <pc:docMk/>
            <pc:sldMk cId="679639022" sldId="272"/>
            <ac:picMk id="16" creationId="{9BB3599A-F918-4D52-46CC-DD38A800B0C9}"/>
          </ac:picMkLst>
        </pc:picChg>
      </pc:sldChg>
      <pc:sldChg chg="modSp add del mod">
        <pc:chgData name="Kermina Rafik" userId="e3770eb614c35d8b" providerId="LiveId" clId="{4E200907-AF99-4D7D-BF79-73A210645C51}" dt="2024-01-18T15:35:07.846" v="2372" actId="2696"/>
        <pc:sldMkLst>
          <pc:docMk/>
          <pc:sldMk cId="3250367220" sldId="272"/>
        </pc:sldMkLst>
        <pc:spChg chg="mod">
          <ac:chgData name="Kermina Rafik" userId="e3770eb614c35d8b" providerId="LiveId" clId="{4E200907-AF99-4D7D-BF79-73A210645C51}" dt="2024-01-18T15:23:06.240" v="2180" actId="20577"/>
          <ac:spMkLst>
            <pc:docMk/>
            <pc:sldMk cId="3250367220" sldId="272"/>
            <ac:spMk id="10" creationId="{78A70D31-3A44-6E80-31C4-3F42F680C0AD}"/>
          </ac:spMkLst>
        </pc:spChg>
      </pc:sldChg>
      <pc:sldChg chg="addSp delSp modSp add mod ord">
        <pc:chgData name="Kermina Rafik" userId="e3770eb614c35d8b" providerId="LiveId" clId="{4E200907-AF99-4D7D-BF79-73A210645C51}" dt="2024-01-18T20:06:21.101" v="5303" actId="20577"/>
        <pc:sldMkLst>
          <pc:docMk/>
          <pc:sldMk cId="498353367" sldId="273"/>
        </pc:sldMkLst>
        <pc:spChg chg="add mod">
          <ac:chgData name="Kermina Rafik" userId="e3770eb614c35d8b" providerId="LiveId" clId="{4E200907-AF99-4D7D-BF79-73A210645C51}" dt="2024-01-18T20:06:21.101" v="5303" actId="20577"/>
          <ac:spMkLst>
            <pc:docMk/>
            <pc:sldMk cId="498353367" sldId="273"/>
            <ac:spMk id="8" creationId="{D0DAFBA8-CDD1-DAA0-119B-8267E078CD5A}"/>
          </ac:spMkLst>
        </pc:spChg>
        <pc:spChg chg="mod">
          <ac:chgData name="Kermina Rafik" userId="e3770eb614c35d8b" providerId="LiveId" clId="{4E200907-AF99-4D7D-BF79-73A210645C51}" dt="2024-01-18T16:34:03.296" v="3151" actId="20577"/>
          <ac:spMkLst>
            <pc:docMk/>
            <pc:sldMk cId="498353367" sldId="273"/>
            <ac:spMk id="19" creationId="{00000000-0000-0000-0000-000000000000}"/>
          </ac:spMkLst>
        </pc:spChg>
        <pc:spChg chg="del">
          <ac:chgData name="Kermina Rafik" userId="e3770eb614c35d8b" providerId="LiveId" clId="{4E200907-AF99-4D7D-BF79-73A210645C51}" dt="2024-01-18T15:49:38.920" v="2513" actId="478"/>
          <ac:spMkLst>
            <pc:docMk/>
            <pc:sldMk cId="498353367" sldId="273"/>
            <ac:spMk id="20" creationId="{00000000-0000-0000-0000-000000000000}"/>
          </ac:spMkLst>
        </pc:spChg>
        <pc:spChg chg="mod">
          <ac:chgData name="Kermina Rafik" userId="e3770eb614c35d8b" providerId="LiveId" clId="{4E200907-AF99-4D7D-BF79-73A210645C51}" dt="2024-01-18T16:12:44.830" v="3037" actId="113"/>
          <ac:spMkLst>
            <pc:docMk/>
            <pc:sldMk cId="498353367" sldId="273"/>
            <ac:spMk id="24" creationId="{AE2E3E73-B3BF-34B4-B268-E37B1A1B0D86}"/>
          </ac:spMkLst>
        </pc:spChg>
        <pc:grpChg chg="del">
          <ac:chgData name="Kermina Rafik" userId="e3770eb614c35d8b" providerId="LiveId" clId="{4E200907-AF99-4D7D-BF79-73A210645C51}" dt="2024-01-18T15:49:33.646" v="2512" actId="478"/>
          <ac:grpSpMkLst>
            <pc:docMk/>
            <pc:sldMk cId="498353367" sldId="273"/>
            <ac:grpSpMk id="8" creationId="{00000000-0000-0000-0000-000000000000}"/>
          </ac:grpSpMkLst>
        </pc:grpChg>
      </pc:sldChg>
      <pc:sldChg chg="addSp delSp modSp add mod">
        <pc:chgData name="Kermina Rafik" userId="e3770eb614c35d8b" providerId="LiveId" clId="{4E200907-AF99-4D7D-BF79-73A210645C51}" dt="2024-01-19T18:38:16.895" v="6307" actId="20577"/>
        <pc:sldMkLst>
          <pc:docMk/>
          <pc:sldMk cId="566513788" sldId="274"/>
        </pc:sldMkLst>
        <pc:spChg chg="add mod">
          <ac:chgData name="Kermina Rafik" userId="e3770eb614c35d8b" providerId="LiveId" clId="{4E200907-AF99-4D7D-BF79-73A210645C51}" dt="2024-01-18T20:06:30.108" v="5307" actId="20577"/>
          <ac:spMkLst>
            <pc:docMk/>
            <pc:sldMk cId="566513788" sldId="274"/>
            <ac:spMk id="8" creationId="{FEDA5C09-5EC2-9FDB-6B8A-650F1A79E4EC}"/>
          </ac:spMkLst>
        </pc:spChg>
        <pc:spChg chg="add mod">
          <ac:chgData name="Kermina Rafik" userId="e3770eb614c35d8b" providerId="LiveId" clId="{4E200907-AF99-4D7D-BF79-73A210645C51}" dt="2024-01-19T18:38:16.895" v="6307" actId="20577"/>
          <ac:spMkLst>
            <pc:docMk/>
            <pc:sldMk cId="566513788" sldId="274"/>
            <ac:spMk id="14" creationId="{F350B410-B7D1-FAF5-D130-4FEC32F97A91}"/>
          </ac:spMkLst>
        </pc:spChg>
        <pc:spChg chg="mod">
          <ac:chgData name="Kermina Rafik" userId="e3770eb614c35d8b" providerId="LiveId" clId="{4E200907-AF99-4D7D-BF79-73A210645C51}" dt="2024-01-18T16:27:22.089" v="3116" actId="20577"/>
          <ac:spMkLst>
            <pc:docMk/>
            <pc:sldMk cId="566513788" sldId="274"/>
            <ac:spMk id="19" creationId="{00000000-0000-0000-0000-000000000000}"/>
          </ac:spMkLst>
        </pc:spChg>
        <pc:spChg chg="del mod">
          <ac:chgData name="Kermina Rafik" userId="e3770eb614c35d8b" providerId="LiveId" clId="{4E200907-AF99-4D7D-BF79-73A210645C51}" dt="2024-01-18T16:27:23.910" v="3118"/>
          <ac:spMkLst>
            <pc:docMk/>
            <pc:sldMk cId="566513788" sldId="274"/>
            <ac:spMk id="24" creationId="{AE2E3E73-B3BF-34B4-B268-E37B1A1B0D86}"/>
          </ac:spMkLst>
        </pc:spChg>
        <pc:grpChg chg="mod">
          <ac:chgData name="Kermina Rafik" userId="e3770eb614c35d8b" providerId="LiveId" clId="{4E200907-AF99-4D7D-BF79-73A210645C51}" dt="2024-01-18T16:52:33.824" v="3557" actId="962"/>
          <ac:grpSpMkLst>
            <pc:docMk/>
            <pc:sldMk cId="566513788" sldId="274"/>
            <ac:grpSpMk id="2" creationId="{00000000-0000-0000-0000-000000000000}"/>
          </ac:grpSpMkLst>
        </pc:grpChg>
        <pc:grpChg chg="mod">
          <ac:chgData name="Kermina Rafik" userId="e3770eb614c35d8b" providerId="LiveId" clId="{4E200907-AF99-4D7D-BF79-73A210645C51}" dt="2024-01-18T16:49:21.036" v="3506" actId="14100"/>
          <ac:grpSpMkLst>
            <pc:docMk/>
            <pc:sldMk cId="566513788" sldId="274"/>
            <ac:grpSpMk id="5" creationId="{00000000-0000-0000-0000-000000000000}"/>
          </ac:grpSpMkLst>
        </pc:grpChg>
        <pc:grpChg chg="del">
          <ac:chgData name="Kermina Rafik" userId="e3770eb614c35d8b" providerId="LiveId" clId="{4E200907-AF99-4D7D-BF79-73A210645C51}" dt="2024-01-18T16:26:48.339" v="3087" actId="478"/>
          <ac:grpSpMkLst>
            <pc:docMk/>
            <pc:sldMk cId="566513788" sldId="274"/>
            <ac:grpSpMk id="11" creationId="{00000000-0000-0000-0000-000000000000}"/>
          </ac:grpSpMkLst>
        </pc:grpChg>
        <pc:picChg chg="add mod">
          <ac:chgData name="Kermina Rafik" userId="e3770eb614c35d8b" providerId="LiveId" clId="{4E200907-AF99-4D7D-BF79-73A210645C51}" dt="2024-01-18T18:12:45.689" v="4929" actId="1440"/>
          <ac:picMkLst>
            <pc:docMk/>
            <pc:sldMk cId="566513788" sldId="274"/>
            <ac:picMk id="9" creationId="{3AC4CACA-029E-DC01-587F-F1C77D135BCB}"/>
          </ac:picMkLst>
        </pc:picChg>
        <pc:picChg chg="add del mod">
          <ac:chgData name="Kermina Rafik" userId="e3770eb614c35d8b" providerId="LiveId" clId="{4E200907-AF99-4D7D-BF79-73A210645C51}" dt="2024-01-18T16:29:53.474" v="3139" actId="478"/>
          <ac:picMkLst>
            <pc:docMk/>
            <pc:sldMk cId="566513788" sldId="274"/>
            <ac:picMk id="9" creationId="{82F31C75-7083-1400-58EB-2E805D3136BE}"/>
          </ac:picMkLst>
        </pc:picChg>
        <pc:picChg chg="add del mod">
          <ac:chgData name="Kermina Rafik" userId="e3770eb614c35d8b" providerId="LiveId" clId="{4E200907-AF99-4D7D-BF79-73A210645C51}" dt="2024-01-18T16:29:55.747" v="3140" actId="478"/>
          <ac:picMkLst>
            <pc:docMk/>
            <pc:sldMk cId="566513788" sldId="274"/>
            <ac:picMk id="13" creationId="{9434453A-0F56-7AB7-BE71-9456DCD1F50D}"/>
          </ac:picMkLst>
        </pc:picChg>
        <pc:picChg chg="add del mod">
          <ac:chgData name="Kermina Rafik" userId="e3770eb614c35d8b" providerId="LiveId" clId="{4E200907-AF99-4D7D-BF79-73A210645C51}" dt="2024-01-18T16:45:26.988" v="3438" actId="478"/>
          <ac:picMkLst>
            <pc:docMk/>
            <pc:sldMk cId="566513788" sldId="274"/>
            <ac:picMk id="17" creationId="{A4B40178-4C68-20DE-74B1-3B882068C932}"/>
          </ac:picMkLst>
        </pc:picChg>
        <pc:picChg chg="add del mod">
          <ac:chgData name="Kermina Rafik" userId="e3770eb614c35d8b" providerId="LiveId" clId="{4E200907-AF99-4D7D-BF79-73A210645C51}" dt="2024-01-18T16:45:52.300" v="3447" actId="478"/>
          <ac:picMkLst>
            <pc:docMk/>
            <pc:sldMk cId="566513788" sldId="274"/>
            <ac:picMk id="20" creationId="{EC6FDD60-DD3D-297D-75D2-2F2555BFC623}"/>
          </ac:picMkLst>
        </pc:picChg>
        <pc:picChg chg="add del mod">
          <ac:chgData name="Kermina Rafik" userId="e3770eb614c35d8b" providerId="LiveId" clId="{4E200907-AF99-4D7D-BF79-73A210645C51}" dt="2024-01-18T16:45:52.300" v="3447" actId="478"/>
          <ac:picMkLst>
            <pc:docMk/>
            <pc:sldMk cId="566513788" sldId="274"/>
            <ac:picMk id="22" creationId="{BA328F4A-FA67-8453-C1D4-931C6A7A9DE5}"/>
          </ac:picMkLst>
        </pc:picChg>
        <pc:picChg chg="add del mod">
          <ac:chgData name="Kermina Rafik" userId="e3770eb614c35d8b" providerId="LiveId" clId="{4E200907-AF99-4D7D-BF79-73A210645C51}" dt="2024-01-18T16:45:52.300" v="3447" actId="478"/>
          <ac:picMkLst>
            <pc:docMk/>
            <pc:sldMk cId="566513788" sldId="274"/>
            <ac:picMk id="25" creationId="{E83E541E-7CAE-AD77-A6BD-7BDBBF358FE3}"/>
          </ac:picMkLst>
        </pc:picChg>
        <pc:picChg chg="add del mod">
          <ac:chgData name="Kermina Rafik" userId="e3770eb614c35d8b" providerId="LiveId" clId="{4E200907-AF99-4D7D-BF79-73A210645C51}" dt="2024-01-18T16:49:28.073" v="3508" actId="478"/>
          <ac:picMkLst>
            <pc:docMk/>
            <pc:sldMk cId="566513788" sldId="274"/>
            <ac:picMk id="27" creationId="{92679B35-4A5D-276F-1DAF-393416D41455}"/>
          </ac:picMkLst>
        </pc:picChg>
        <pc:picChg chg="add del mod">
          <ac:chgData name="Kermina Rafik" userId="e3770eb614c35d8b" providerId="LiveId" clId="{4E200907-AF99-4D7D-BF79-73A210645C51}" dt="2024-01-18T16:49:29.956" v="3509" actId="478"/>
          <ac:picMkLst>
            <pc:docMk/>
            <pc:sldMk cId="566513788" sldId="274"/>
            <ac:picMk id="29" creationId="{39CC5961-C009-24EC-055D-23C96D888BBB}"/>
          </ac:picMkLst>
        </pc:picChg>
        <pc:picChg chg="add mod">
          <ac:chgData name="Kermina Rafik" userId="e3770eb614c35d8b" providerId="LiveId" clId="{4E200907-AF99-4D7D-BF79-73A210645C51}" dt="2024-01-18T16:49:21.987" v="3507" actId="1076"/>
          <ac:picMkLst>
            <pc:docMk/>
            <pc:sldMk cId="566513788" sldId="274"/>
            <ac:picMk id="31" creationId="{E6A08B40-1FBC-E67C-8906-F9C633F0C5F1}"/>
          </ac:picMkLst>
        </pc:picChg>
        <pc:picChg chg="add del mod">
          <ac:chgData name="Kermina Rafik" userId="e3770eb614c35d8b" providerId="LiveId" clId="{4E200907-AF99-4D7D-BF79-73A210645C51}" dt="2024-01-18T16:52:10.792" v="3553" actId="478"/>
          <ac:picMkLst>
            <pc:docMk/>
            <pc:sldMk cId="566513788" sldId="274"/>
            <ac:picMk id="33" creationId="{9FC9C7C2-626E-6E29-4C13-F86EB00E3414}"/>
          </ac:picMkLst>
        </pc:picChg>
        <pc:picChg chg="add del mod">
          <ac:chgData name="Kermina Rafik" userId="e3770eb614c35d8b" providerId="LiveId" clId="{4E200907-AF99-4D7D-BF79-73A210645C51}" dt="2024-01-18T18:12:09.873" v="4918" actId="478"/>
          <ac:picMkLst>
            <pc:docMk/>
            <pc:sldMk cId="566513788" sldId="274"/>
            <ac:picMk id="35" creationId="{DCD47457-6144-8722-75AF-1A9464575975}"/>
          </ac:picMkLst>
        </pc:picChg>
        <pc:picChg chg="add del mod">
          <ac:chgData name="Kermina Rafik" userId="e3770eb614c35d8b" providerId="LiveId" clId="{4E200907-AF99-4D7D-BF79-73A210645C51}" dt="2024-01-18T18:12:11.652" v="4919" actId="478"/>
          <ac:picMkLst>
            <pc:docMk/>
            <pc:sldMk cId="566513788" sldId="274"/>
            <ac:picMk id="37" creationId="{FE8AF248-1329-1C4C-CE2B-19595FBC526D}"/>
          </ac:picMkLst>
        </pc:picChg>
        <pc:picChg chg="add del mod">
          <ac:chgData name="Kermina Rafik" userId="e3770eb614c35d8b" providerId="LiveId" clId="{4E200907-AF99-4D7D-BF79-73A210645C51}" dt="2024-01-18T18:12:13.902" v="4920" actId="478"/>
          <ac:picMkLst>
            <pc:docMk/>
            <pc:sldMk cId="566513788" sldId="274"/>
            <ac:picMk id="39" creationId="{1FDDFD2A-B5D1-79E2-08E3-59801597FCB2}"/>
          </ac:picMkLst>
        </pc:picChg>
      </pc:sldChg>
      <pc:sldChg chg="delSp modSp add del mod">
        <pc:chgData name="Kermina Rafik" userId="e3770eb614c35d8b" providerId="LiveId" clId="{4E200907-AF99-4D7D-BF79-73A210645C51}" dt="2024-01-18T16:20:56.569" v="3085" actId="47"/>
        <pc:sldMkLst>
          <pc:docMk/>
          <pc:sldMk cId="3851836557" sldId="274"/>
        </pc:sldMkLst>
        <pc:spChg chg="del topLvl">
          <ac:chgData name="Kermina Rafik" userId="e3770eb614c35d8b" providerId="LiveId" clId="{4E200907-AF99-4D7D-BF79-73A210645C51}" dt="2024-01-18T16:20:54.133" v="3084" actId="478"/>
          <ac:spMkLst>
            <pc:docMk/>
            <pc:sldMk cId="3851836557" sldId="274"/>
            <ac:spMk id="6" creationId="{00000000-0000-0000-0000-000000000000}"/>
          </ac:spMkLst>
        </pc:spChg>
        <pc:spChg chg="topLvl">
          <ac:chgData name="Kermina Rafik" userId="e3770eb614c35d8b" providerId="LiveId" clId="{4E200907-AF99-4D7D-BF79-73A210645C51}" dt="2024-01-18T16:20:54.133" v="3084" actId="478"/>
          <ac:spMkLst>
            <pc:docMk/>
            <pc:sldMk cId="3851836557" sldId="274"/>
            <ac:spMk id="7" creationId="{00000000-0000-0000-0000-000000000000}"/>
          </ac:spMkLst>
        </pc:spChg>
        <pc:spChg chg="mod">
          <ac:chgData name="Kermina Rafik" userId="e3770eb614c35d8b" providerId="LiveId" clId="{4E200907-AF99-4D7D-BF79-73A210645C51}" dt="2024-01-18T16:20:43.309" v="3083" actId="20577"/>
          <ac:spMkLst>
            <pc:docMk/>
            <pc:sldMk cId="3851836557" sldId="274"/>
            <ac:spMk id="10" creationId="{78A70D31-3A44-6E80-31C4-3F42F680C0AD}"/>
          </ac:spMkLst>
        </pc:spChg>
        <pc:grpChg chg="del">
          <ac:chgData name="Kermina Rafik" userId="e3770eb614c35d8b" providerId="LiveId" clId="{4E200907-AF99-4D7D-BF79-73A210645C51}" dt="2024-01-18T16:20:54.133" v="3084" actId="478"/>
          <ac:grpSpMkLst>
            <pc:docMk/>
            <pc:sldMk cId="3851836557" sldId="274"/>
            <ac:grpSpMk id="5" creationId="{00000000-0000-0000-0000-000000000000}"/>
          </ac:grpSpMkLst>
        </pc:grpChg>
      </pc:sldChg>
      <pc:sldChg chg="addSp delSp modSp add mod">
        <pc:chgData name="Kermina Rafik" userId="e3770eb614c35d8b" providerId="LiveId" clId="{4E200907-AF99-4D7D-BF79-73A210645C51}" dt="2024-01-19T22:36:29.322" v="6448" actId="5793"/>
        <pc:sldMkLst>
          <pc:docMk/>
          <pc:sldMk cId="847353381" sldId="275"/>
        </pc:sldMkLst>
        <pc:spChg chg="add del mod">
          <ac:chgData name="Kermina Rafik" userId="e3770eb614c35d8b" providerId="LiveId" clId="{4E200907-AF99-4D7D-BF79-73A210645C51}" dt="2024-01-19T14:46:05.913" v="6056" actId="478"/>
          <ac:spMkLst>
            <pc:docMk/>
            <pc:sldMk cId="847353381" sldId="275"/>
            <ac:spMk id="8" creationId="{BB1DC5DA-22A9-2826-97C5-7F352E660D2B}"/>
          </ac:spMkLst>
        </pc:spChg>
        <pc:spChg chg="add del mod">
          <ac:chgData name="Kermina Rafik" userId="e3770eb614c35d8b" providerId="LiveId" clId="{4E200907-AF99-4D7D-BF79-73A210645C51}" dt="2024-01-19T22:36:29.322" v="6448" actId="5793"/>
          <ac:spMkLst>
            <pc:docMk/>
            <pc:sldMk cId="847353381" sldId="275"/>
            <ac:spMk id="9" creationId="{265E9C19-67B6-49C0-E2B3-B4F1F2BE23DC}"/>
          </ac:spMkLst>
        </pc:spChg>
        <pc:spChg chg="add mod">
          <ac:chgData name="Kermina Rafik" userId="e3770eb614c35d8b" providerId="LiveId" clId="{4E200907-AF99-4D7D-BF79-73A210645C51}" dt="2024-01-18T20:06:47.353" v="5317" actId="20577"/>
          <ac:spMkLst>
            <pc:docMk/>
            <pc:sldMk cId="847353381" sldId="275"/>
            <ac:spMk id="12" creationId="{C5C30BD7-FA75-F1CC-FB59-40A719D4764E}"/>
          </ac:spMkLst>
        </pc:spChg>
        <pc:spChg chg="del mod">
          <ac:chgData name="Kermina Rafik" userId="e3770eb614c35d8b" providerId="LiveId" clId="{4E200907-AF99-4D7D-BF79-73A210645C51}" dt="2024-01-18T17:07:21.733" v="3672"/>
          <ac:spMkLst>
            <pc:docMk/>
            <pc:sldMk cId="847353381" sldId="275"/>
            <ac:spMk id="14" creationId="{F350B410-B7D1-FAF5-D130-4FEC32F97A91}"/>
          </ac:spMkLst>
        </pc:spChg>
        <pc:grpChg chg="mod">
          <ac:chgData name="Kermina Rafik" userId="e3770eb614c35d8b" providerId="LiveId" clId="{4E200907-AF99-4D7D-BF79-73A210645C51}" dt="2024-01-18T17:34:26.359" v="4337" actId="14100"/>
          <ac:grpSpMkLst>
            <pc:docMk/>
            <pc:sldMk cId="847353381" sldId="275"/>
            <ac:grpSpMk id="2" creationId="{00000000-0000-0000-0000-000000000000}"/>
          </ac:grpSpMkLst>
        </pc:grpChg>
        <pc:grpChg chg="mod">
          <ac:chgData name="Kermina Rafik" userId="e3770eb614c35d8b" providerId="LiveId" clId="{4E200907-AF99-4D7D-BF79-73A210645C51}" dt="2024-01-19T14:46:16.587" v="6059" actId="1076"/>
          <ac:grpSpMkLst>
            <pc:docMk/>
            <pc:sldMk cId="847353381" sldId="275"/>
            <ac:grpSpMk id="5" creationId="{00000000-0000-0000-0000-000000000000}"/>
          </ac:grpSpMkLst>
        </pc:grpChg>
        <pc:grpChg chg="add mod">
          <ac:chgData name="Kermina Rafik" userId="e3770eb614c35d8b" providerId="LiveId" clId="{4E200907-AF99-4D7D-BF79-73A210645C51}" dt="2024-01-19T14:48:27.876" v="6080" actId="14100"/>
          <ac:grpSpMkLst>
            <pc:docMk/>
            <pc:sldMk cId="847353381" sldId="275"/>
            <ac:grpSpMk id="10" creationId="{9E0E6653-FD87-9930-0D97-82DB98EDB750}"/>
          </ac:grpSpMkLst>
        </pc:grpChg>
        <pc:picChg chg="mod">
          <ac:chgData name="Kermina Rafik" userId="e3770eb614c35d8b" providerId="LiveId" clId="{4E200907-AF99-4D7D-BF79-73A210645C51}" dt="2024-01-18T17:35:55.038" v="4340"/>
          <ac:picMkLst>
            <pc:docMk/>
            <pc:sldMk cId="847353381" sldId="275"/>
            <ac:picMk id="11" creationId="{36D86FF7-7523-C59E-C20F-42B4D796BB79}"/>
          </ac:picMkLst>
        </pc:picChg>
        <pc:picChg chg="del">
          <ac:chgData name="Kermina Rafik" userId="e3770eb614c35d8b" providerId="LiveId" clId="{4E200907-AF99-4D7D-BF79-73A210645C51}" dt="2024-01-18T16:54:12.407" v="3572" actId="478"/>
          <ac:picMkLst>
            <pc:docMk/>
            <pc:sldMk cId="847353381" sldId="275"/>
            <ac:picMk id="35" creationId="{DCD47457-6144-8722-75AF-1A9464575975}"/>
          </ac:picMkLst>
        </pc:picChg>
        <pc:picChg chg="del">
          <ac:chgData name="Kermina Rafik" userId="e3770eb614c35d8b" providerId="LiveId" clId="{4E200907-AF99-4D7D-BF79-73A210645C51}" dt="2024-01-18T16:54:14.367" v="3573" actId="478"/>
          <ac:picMkLst>
            <pc:docMk/>
            <pc:sldMk cId="847353381" sldId="275"/>
            <ac:picMk id="37" creationId="{FE8AF248-1329-1C4C-CE2B-19595FBC526D}"/>
          </ac:picMkLst>
        </pc:picChg>
        <pc:picChg chg="del">
          <ac:chgData name="Kermina Rafik" userId="e3770eb614c35d8b" providerId="LiveId" clId="{4E200907-AF99-4D7D-BF79-73A210645C51}" dt="2024-01-18T16:54:16.597" v="3574" actId="478"/>
          <ac:picMkLst>
            <pc:docMk/>
            <pc:sldMk cId="847353381" sldId="275"/>
            <ac:picMk id="39" creationId="{1FDDFD2A-B5D1-79E2-08E3-59801597FCB2}"/>
          </ac:picMkLst>
        </pc:picChg>
      </pc:sldChg>
      <pc:sldChg chg="add del">
        <pc:chgData name="Kermina Rafik" userId="e3770eb614c35d8b" providerId="LiveId" clId="{4E200907-AF99-4D7D-BF79-73A210645C51}" dt="2024-01-18T17:59:16.311" v="4865" actId="47"/>
        <pc:sldMkLst>
          <pc:docMk/>
          <pc:sldMk cId="2177746575" sldId="276"/>
        </pc:sldMkLst>
      </pc:sld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7F857B1-4C57-4506-BD00-2287AF5A9D3F}"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68CFE3EF-A903-4371-B108-DFE87BE04580}">
      <dgm:prSet custT="1"/>
      <dgm:spPr/>
      <dgm:t>
        <a:bodyPr/>
        <a:lstStyle/>
        <a:p>
          <a:pPr>
            <a:lnSpc>
              <a:spcPct val="100000"/>
            </a:lnSpc>
          </a:pPr>
          <a:r>
            <a:rPr lang="en-US" sz="2000" b="1" dirty="0"/>
            <a:t>“ Imagine this: Mr. X is  standing in his dream house, picturing his future there. But before he commits, he needs answers. Is this a wise investment</a:t>
          </a:r>
          <a:r>
            <a:rPr lang="en-US" sz="1700" b="1" dirty="0"/>
            <a:t>?</a:t>
          </a:r>
          <a:endParaRPr lang="en-US" sz="1700" dirty="0"/>
        </a:p>
      </dgm:t>
    </dgm:pt>
    <dgm:pt modelId="{59B850BD-6EC5-4B96-9C48-F45F17233F3F}" type="parTrans" cxnId="{0CF8A79B-69B7-4912-84F7-042F0F76DEB2}">
      <dgm:prSet/>
      <dgm:spPr/>
      <dgm:t>
        <a:bodyPr/>
        <a:lstStyle/>
        <a:p>
          <a:endParaRPr lang="en-US"/>
        </a:p>
      </dgm:t>
    </dgm:pt>
    <dgm:pt modelId="{CB2F3ED3-206A-47D0-9034-8AD0E7DCC2C7}" type="sibTrans" cxnId="{0CF8A79B-69B7-4912-84F7-042F0F76DEB2}">
      <dgm:prSet/>
      <dgm:spPr/>
      <dgm:t>
        <a:bodyPr/>
        <a:lstStyle/>
        <a:p>
          <a:endParaRPr lang="en-US"/>
        </a:p>
      </dgm:t>
    </dgm:pt>
    <dgm:pt modelId="{33FCE245-BF42-4310-A064-799A21B704F8}">
      <dgm:prSet custT="1"/>
      <dgm:spPr/>
      <dgm:t>
        <a:bodyPr/>
        <a:lstStyle/>
        <a:p>
          <a:pPr>
            <a:lnSpc>
              <a:spcPct val="100000"/>
            </a:lnSpc>
          </a:pPr>
          <a:r>
            <a:rPr lang="en-US" sz="2000" b="1" dirty="0"/>
            <a:t>Can he use it for a profit? Is he overpaying?.</a:t>
          </a:r>
          <a:endParaRPr lang="en-US" sz="2000" dirty="0"/>
        </a:p>
      </dgm:t>
    </dgm:pt>
    <dgm:pt modelId="{EB4EFBCC-49C8-40B4-9ECD-0A88B9F33710}" type="parTrans" cxnId="{B3850B3D-E1F5-465A-9357-0D22E072FE15}">
      <dgm:prSet/>
      <dgm:spPr/>
      <dgm:t>
        <a:bodyPr/>
        <a:lstStyle/>
        <a:p>
          <a:endParaRPr lang="en-US"/>
        </a:p>
      </dgm:t>
    </dgm:pt>
    <dgm:pt modelId="{7EBDD92B-6A8B-4DE0-B7EE-AED20A5B4C0D}" type="sibTrans" cxnId="{B3850B3D-E1F5-465A-9357-0D22E072FE15}">
      <dgm:prSet/>
      <dgm:spPr/>
      <dgm:t>
        <a:bodyPr/>
        <a:lstStyle/>
        <a:p>
          <a:endParaRPr lang="en-US"/>
        </a:p>
      </dgm:t>
    </dgm:pt>
    <dgm:pt modelId="{49875694-5C3B-432F-AE7F-0285F447386C}">
      <dgm:prSet custT="1"/>
      <dgm:spPr/>
      <dgm:t>
        <a:bodyPr/>
        <a:lstStyle/>
        <a:p>
          <a:pPr>
            <a:lnSpc>
              <a:spcPct val="100000"/>
            </a:lnSpc>
          </a:pPr>
          <a:r>
            <a:rPr lang="en-US" sz="2000" b="1" dirty="0"/>
            <a:t>Now, imagine a real estate agency that wants to provide accurate advice to their customers while also being, competitive in the market</a:t>
          </a:r>
          <a:r>
            <a:rPr lang="en-US" sz="1900" b="1" dirty="0"/>
            <a:t>. </a:t>
          </a:r>
          <a:endParaRPr lang="en-US" sz="1900" dirty="0"/>
        </a:p>
      </dgm:t>
    </dgm:pt>
    <dgm:pt modelId="{AEACDAAB-94F5-4604-8004-5781F763BA3D}" type="parTrans" cxnId="{68FE1712-D6BC-4598-81C4-9864B67AE0E8}">
      <dgm:prSet/>
      <dgm:spPr/>
      <dgm:t>
        <a:bodyPr/>
        <a:lstStyle/>
        <a:p>
          <a:endParaRPr lang="en-US"/>
        </a:p>
      </dgm:t>
    </dgm:pt>
    <dgm:pt modelId="{31C5B8F8-027B-438E-8972-75729BA4F893}" type="sibTrans" cxnId="{68FE1712-D6BC-4598-81C4-9864B67AE0E8}">
      <dgm:prSet/>
      <dgm:spPr/>
      <dgm:t>
        <a:bodyPr/>
        <a:lstStyle/>
        <a:p>
          <a:endParaRPr lang="en-US"/>
        </a:p>
      </dgm:t>
    </dgm:pt>
    <dgm:pt modelId="{AB61EFF5-8472-4C92-89AF-26B377FB3620}">
      <dgm:prSet custT="1"/>
      <dgm:spPr/>
      <dgm:t>
        <a:bodyPr/>
        <a:lstStyle/>
        <a:p>
          <a:pPr>
            <a:lnSpc>
              <a:spcPct val="100000"/>
            </a:lnSpc>
          </a:pPr>
          <a:r>
            <a:rPr lang="en-US" sz="2000" b="1" dirty="0"/>
            <a:t>Welcome to a journey into the future of real estate, where innovation meets tradition and transforms the way we predict house prices.”</a:t>
          </a:r>
          <a:endParaRPr lang="en-US" sz="2000" dirty="0"/>
        </a:p>
      </dgm:t>
    </dgm:pt>
    <dgm:pt modelId="{74E96D87-953E-439C-9140-70E52526FC5B}" type="parTrans" cxnId="{EF689355-CEBC-4818-96F4-4E0C2692275D}">
      <dgm:prSet/>
      <dgm:spPr/>
      <dgm:t>
        <a:bodyPr/>
        <a:lstStyle/>
        <a:p>
          <a:endParaRPr lang="en-US"/>
        </a:p>
      </dgm:t>
    </dgm:pt>
    <dgm:pt modelId="{7E1683E9-D05D-4C64-8A64-C444504AE2BE}" type="sibTrans" cxnId="{EF689355-CEBC-4818-96F4-4E0C2692275D}">
      <dgm:prSet/>
      <dgm:spPr/>
      <dgm:t>
        <a:bodyPr/>
        <a:lstStyle/>
        <a:p>
          <a:endParaRPr lang="en-US"/>
        </a:p>
      </dgm:t>
    </dgm:pt>
    <dgm:pt modelId="{5A20954C-DF66-4AD8-BC11-F6F61312BAE3}" type="pres">
      <dgm:prSet presAssocID="{37F857B1-4C57-4506-BD00-2287AF5A9D3F}" presName="root" presStyleCnt="0">
        <dgm:presLayoutVars>
          <dgm:dir/>
          <dgm:resizeHandles val="exact"/>
        </dgm:presLayoutVars>
      </dgm:prSet>
      <dgm:spPr/>
    </dgm:pt>
    <dgm:pt modelId="{3AF067B3-06AD-4D2E-9ACD-E135D4FC56AC}" type="pres">
      <dgm:prSet presAssocID="{68CFE3EF-A903-4371-B108-DFE87BE04580}" presName="compNode" presStyleCnt="0"/>
      <dgm:spPr/>
    </dgm:pt>
    <dgm:pt modelId="{F61BFE3A-BE86-4577-BBEA-CE8E628ABC92}" type="pres">
      <dgm:prSet presAssocID="{68CFE3EF-A903-4371-B108-DFE87BE04580}" presName="bgRect" presStyleLbl="bgShp" presStyleIdx="0" presStyleCnt="4"/>
      <dgm:spPr/>
    </dgm:pt>
    <dgm:pt modelId="{2F04BB70-A194-499E-8190-6C6668FD1519}" type="pres">
      <dgm:prSet presAssocID="{68CFE3EF-A903-4371-B108-DFE87BE04580}"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Suburban scene"/>
        </a:ext>
      </dgm:extLst>
    </dgm:pt>
    <dgm:pt modelId="{B436D1C5-2019-4D3F-886D-53A6AFA489EC}" type="pres">
      <dgm:prSet presAssocID="{68CFE3EF-A903-4371-B108-DFE87BE04580}" presName="spaceRect" presStyleCnt="0"/>
      <dgm:spPr/>
    </dgm:pt>
    <dgm:pt modelId="{F589E7BD-A9B1-4032-9D86-5B8100F9090F}" type="pres">
      <dgm:prSet presAssocID="{68CFE3EF-A903-4371-B108-DFE87BE04580}" presName="parTx" presStyleLbl="revTx" presStyleIdx="0" presStyleCnt="4">
        <dgm:presLayoutVars>
          <dgm:chMax val="0"/>
          <dgm:chPref val="0"/>
        </dgm:presLayoutVars>
      </dgm:prSet>
      <dgm:spPr/>
    </dgm:pt>
    <dgm:pt modelId="{8D5BBA51-CAF3-4ED2-89BE-AEC4A9777B01}" type="pres">
      <dgm:prSet presAssocID="{CB2F3ED3-206A-47D0-9034-8AD0E7DCC2C7}" presName="sibTrans" presStyleCnt="0"/>
      <dgm:spPr/>
    </dgm:pt>
    <dgm:pt modelId="{CAB8EB7A-E449-492C-9593-9EBCD72CC95A}" type="pres">
      <dgm:prSet presAssocID="{33FCE245-BF42-4310-A064-799A21B704F8}" presName="compNode" presStyleCnt="0"/>
      <dgm:spPr/>
    </dgm:pt>
    <dgm:pt modelId="{0023C6F5-A3C7-4255-8BCB-B9151DEBE7CA}" type="pres">
      <dgm:prSet presAssocID="{33FCE245-BF42-4310-A064-799A21B704F8}" presName="bgRect" presStyleLbl="bgShp" presStyleIdx="1" presStyleCnt="4" custLinFactNeighborY="2737"/>
      <dgm:spPr/>
    </dgm:pt>
    <dgm:pt modelId="{8DD16227-343A-4860-8D18-A9748E7EBA89}" type="pres">
      <dgm:prSet presAssocID="{33FCE245-BF42-4310-A064-799A21B704F8}"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Euro"/>
        </a:ext>
      </dgm:extLst>
    </dgm:pt>
    <dgm:pt modelId="{5BDF3F61-E1F9-4D92-B67F-10C4D04ACE2F}" type="pres">
      <dgm:prSet presAssocID="{33FCE245-BF42-4310-A064-799A21B704F8}" presName="spaceRect" presStyleCnt="0"/>
      <dgm:spPr/>
    </dgm:pt>
    <dgm:pt modelId="{0FA379C8-9AEB-44A1-8A73-1E2997BDA9DB}" type="pres">
      <dgm:prSet presAssocID="{33FCE245-BF42-4310-A064-799A21B704F8}" presName="parTx" presStyleLbl="revTx" presStyleIdx="1" presStyleCnt="4">
        <dgm:presLayoutVars>
          <dgm:chMax val="0"/>
          <dgm:chPref val="0"/>
        </dgm:presLayoutVars>
      </dgm:prSet>
      <dgm:spPr/>
    </dgm:pt>
    <dgm:pt modelId="{D7ACCDF5-A443-4728-8A5E-C2D3B39541D2}" type="pres">
      <dgm:prSet presAssocID="{7EBDD92B-6A8B-4DE0-B7EE-AED20A5B4C0D}" presName="sibTrans" presStyleCnt="0"/>
      <dgm:spPr/>
    </dgm:pt>
    <dgm:pt modelId="{C355B1B1-2FD0-4580-BC84-5333223B8C2B}" type="pres">
      <dgm:prSet presAssocID="{49875694-5C3B-432F-AE7F-0285F447386C}" presName="compNode" presStyleCnt="0"/>
      <dgm:spPr/>
    </dgm:pt>
    <dgm:pt modelId="{5A609658-06EF-423D-9CFC-DBE3785D13AF}" type="pres">
      <dgm:prSet presAssocID="{49875694-5C3B-432F-AE7F-0285F447386C}" presName="bgRect" presStyleLbl="bgShp" presStyleIdx="2" presStyleCnt="4"/>
      <dgm:spPr/>
    </dgm:pt>
    <dgm:pt modelId="{FD330837-9DCA-4665-ACD3-AF2E77FB5A59}" type="pres">
      <dgm:prSet presAssocID="{49875694-5C3B-432F-AE7F-0285F447386C}"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Target"/>
        </a:ext>
      </dgm:extLst>
    </dgm:pt>
    <dgm:pt modelId="{1971C341-A661-4149-96E1-726C7237C595}" type="pres">
      <dgm:prSet presAssocID="{49875694-5C3B-432F-AE7F-0285F447386C}" presName="spaceRect" presStyleCnt="0"/>
      <dgm:spPr/>
    </dgm:pt>
    <dgm:pt modelId="{39E4C64C-5773-4591-80F9-8BFDE0DD18FB}" type="pres">
      <dgm:prSet presAssocID="{49875694-5C3B-432F-AE7F-0285F447386C}" presName="parTx" presStyleLbl="revTx" presStyleIdx="2" presStyleCnt="4">
        <dgm:presLayoutVars>
          <dgm:chMax val="0"/>
          <dgm:chPref val="0"/>
        </dgm:presLayoutVars>
      </dgm:prSet>
      <dgm:spPr/>
    </dgm:pt>
    <dgm:pt modelId="{2C7F9380-CBAD-44E5-B3BB-59DD033E4612}" type="pres">
      <dgm:prSet presAssocID="{31C5B8F8-027B-438E-8972-75729BA4F893}" presName="sibTrans" presStyleCnt="0"/>
      <dgm:spPr/>
    </dgm:pt>
    <dgm:pt modelId="{05D2E243-1472-49E9-A1D6-9D31E41B8C45}" type="pres">
      <dgm:prSet presAssocID="{AB61EFF5-8472-4C92-89AF-26B377FB3620}" presName="compNode" presStyleCnt="0"/>
      <dgm:spPr/>
    </dgm:pt>
    <dgm:pt modelId="{592024C8-D4B6-4D77-A498-F0F02C708A4E}" type="pres">
      <dgm:prSet presAssocID="{AB61EFF5-8472-4C92-89AF-26B377FB3620}" presName="bgRect" presStyleLbl="bgShp" presStyleIdx="3" presStyleCnt="4"/>
      <dgm:spPr/>
    </dgm:pt>
    <dgm:pt modelId="{99A7B0F1-F57B-4CE5-9145-A86AC8146B5A}" type="pres">
      <dgm:prSet presAssocID="{AB61EFF5-8472-4C92-89AF-26B377FB3620}"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House"/>
        </a:ext>
      </dgm:extLst>
    </dgm:pt>
    <dgm:pt modelId="{F944C858-8DAE-4E4D-8AED-46B0E1A771BA}" type="pres">
      <dgm:prSet presAssocID="{AB61EFF5-8472-4C92-89AF-26B377FB3620}" presName="spaceRect" presStyleCnt="0"/>
      <dgm:spPr/>
    </dgm:pt>
    <dgm:pt modelId="{2085E6B6-F58D-4331-AF26-CB5A46F57FE9}" type="pres">
      <dgm:prSet presAssocID="{AB61EFF5-8472-4C92-89AF-26B377FB3620}" presName="parTx" presStyleLbl="revTx" presStyleIdx="3" presStyleCnt="4">
        <dgm:presLayoutVars>
          <dgm:chMax val="0"/>
          <dgm:chPref val="0"/>
        </dgm:presLayoutVars>
      </dgm:prSet>
      <dgm:spPr/>
    </dgm:pt>
  </dgm:ptLst>
  <dgm:cxnLst>
    <dgm:cxn modelId="{68FE1712-D6BC-4598-81C4-9864B67AE0E8}" srcId="{37F857B1-4C57-4506-BD00-2287AF5A9D3F}" destId="{49875694-5C3B-432F-AE7F-0285F447386C}" srcOrd="2" destOrd="0" parTransId="{AEACDAAB-94F5-4604-8004-5781F763BA3D}" sibTransId="{31C5B8F8-027B-438E-8972-75729BA4F893}"/>
    <dgm:cxn modelId="{B3850B3D-E1F5-465A-9357-0D22E072FE15}" srcId="{37F857B1-4C57-4506-BD00-2287AF5A9D3F}" destId="{33FCE245-BF42-4310-A064-799A21B704F8}" srcOrd="1" destOrd="0" parTransId="{EB4EFBCC-49C8-40B4-9ECD-0A88B9F33710}" sibTransId="{7EBDD92B-6A8B-4DE0-B7EE-AED20A5B4C0D}"/>
    <dgm:cxn modelId="{C6115E3F-9798-4AC9-98EC-78FC18A1F84A}" type="presOf" srcId="{37F857B1-4C57-4506-BD00-2287AF5A9D3F}" destId="{5A20954C-DF66-4AD8-BC11-F6F61312BAE3}" srcOrd="0" destOrd="0" presId="urn:microsoft.com/office/officeart/2018/2/layout/IconVerticalSolidList"/>
    <dgm:cxn modelId="{EF689355-CEBC-4818-96F4-4E0C2692275D}" srcId="{37F857B1-4C57-4506-BD00-2287AF5A9D3F}" destId="{AB61EFF5-8472-4C92-89AF-26B377FB3620}" srcOrd="3" destOrd="0" parTransId="{74E96D87-953E-439C-9140-70E52526FC5B}" sibTransId="{7E1683E9-D05D-4C64-8A64-C444504AE2BE}"/>
    <dgm:cxn modelId="{1E14BA57-2C9F-4BAC-A3B5-04098D7AD29B}" type="presOf" srcId="{AB61EFF5-8472-4C92-89AF-26B377FB3620}" destId="{2085E6B6-F58D-4331-AF26-CB5A46F57FE9}" srcOrd="0" destOrd="0" presId="urn:microsoft.com/office/officeart/2018/2/layout/IconVerticalSolidList"/>
    <dgm:cxn modelId="{51D93691-3D1C-4A3A-9224-1FA4B5F68E21}" type="presOf" srcId="{33FCE245-BF42-4310-A064-799A21B704F8}" destId="{0FA379C8-9AEB-44A1-8A73-1E2997BDA9DB}" srcOrd="0" destOrd="0" presId="urn:microsoft.com/office/officeart/2018/2/layout/IconVerticalSolidList"/>
    <dgm:cxn modelId="{0CF8A79B-69B7-4912-84F7-042F0F76DEB2}" srcId="{37F857B1-4C57-4506-BD00-2287AF5A9D3F}" destId="{68CFE3EF-A903-4371-B108-DFE87BE04580}" srcOrd="0" destOrd="0" parTransId="{59B850BD-6EC5-4B96-9C48-F45F17233F3F}" sibTransId="{CB2F3ED3-206A-47D0-9034-8AD0E7DCC2C7}"/>
    <dgm:cxn modelId="{8C1F63F3-7021-4B8B-B77B-C33F703DAB2B}" type="presOf" srcId="{68CFE3EF-A903-4371-B108-DFE87BE04580}" destId="{F589E7BD-A9B1-4032-9D86-5B8100F9090F}" srcOrd="0" destOrd="0" presId="urn:microsoft.com/office/officeart/2018/2/layout/IconVerticalSolidList"/>
    <dgm:cxn modelId="{C36A62FD-D0A4-4770-A501-B237A53691CE}" type="presOf" srcId="{49875694-5C3B-432F-AE7F-0285F447386C}" destId="{39E4C64C-5773-4591-80F9-8BFDE0DD18FB}" srcOrd="0" destOrd="0" presId="urn:microsoft.com/office/officeart/2018/2/layout/IconVerticalSolidList"/>
    <dgm:cxn modelId="{2B21A95B-102E-4A18-9132-E9BB153C6C64}" type="presParOf" srcId="{5A20954C-DF66-4AD8-BC11-F6F61312BAE3}" destId="{3AF067B3-06AD-4D2E-9ACD-E135D4FC56AC}" srcOrd="0" destOrd="0" presId="urn:microsoft.com/office/officeart/2018/2/layout/IconVerticalSolidList"/>
    <dgm:cxn modelId="{DB7BB51B-B1E8-4054-B984-2C28BA1A518F}" type="presParOf" srcId="{3AF067B3-06AD-4D2E-9ACD-E135D4FC56AC}" destId="{F61BFE3A-BE86-4577-BBEA-CE8E628ABC92}" srcOrd="0" destOrd="0" presId="urn:microsoft.com/office/officeart/2018/2/layout/IconVerticalSolidList"/>
    <dgm:cxn modelId="{1D0B0F8D-49F1-4EEC-8E02-B0AD3B741A60}" type="presParOf" srcId="{3AF067B3-06AD-4D2E-9ACD-E135D4FC56AC}" destId="{2F04BB70-A194-499E-8190-6C6668FD1519}" srcOrd="1" destOrd="0" presId="urn:microsoft.com/office/officeart/2018/2/layout/IconVerticalSolidList"/>
    <dgm:cxn modelId="{2F3273A6-8C15-4339-9300-E2C1CC988D82}" type="presParOf" srcId="{3AF067B3-06AD-4D2E-9ACD-E135D4FC56AC}" destId="{B436D1C5-2019-4D3F-886D-53A6AFA489EC}" srcOrd="2" destOrd="0" presId="urn:microsoft.com/office/officeart/2018/2/layout/IconVerticalSolidList"/>
    <dgm:cxn modelId="{2862C214-9448-47B1-A83D-9681CCBA761A}" type="presParOf" srcId="{3AF067B3-06AD-4D2E-9ACD-E135D4FC56AC}" destId="{F589E7BD-A9B1-4032-9D86-5B8100F9090F}" srcOrd="3" destOrd="0" presId="urn:microsoft.com/office/officeart/2018/2/layout/IconVerticalSolidList"/>
    <dgm:cxn modelId="{AD49F8AA-652E-4103-A132-02D73BB635EB}" type="presParOf" srcId="{5A20954C-DF66-4AD8-BC11-F6F61312BAE3}" destId="{8D5BBA51-CAF3-4ED2-89BE-AEC4A9777B01}" srcOrd="1" destOrd="0" presId="urn:microsoft.com/office/officeart/2018/2/layout/IconVerticalSolidList"/>
    <dgm:cxn modelId="{12A0690E-6ECB-4186-9DED-AC978482DED2}" type="presParOf" srcId="{5A20954C-DF66-4AD8-BC11-F6F61312BAE3}" destId="{CAB8EB7A-E449-492C-9593-9EBCD72CC95A}" srcOrd="2" destOrd="0" presId="urn:microsoft.com/office/officeart/2018/2/layout/IconVerticalSolidList"/>
    <dgm:cxn modelId="{AF73C7F5-D730-4DC1-B50C-60E4B61E00AB}" type="presParOf" srcId="{CAB8EB7A-E449-492C-9593-9EBCD72CC95A}" destId="{0023C6F5-A3C7-4255-8BCB-B9151DEBE7CA}" srcOrd="0" destOrd="0" presId="urn:microsoft.com/office/officeart/2018/2/layout/IconVerticalSolidList"/>
    <dgm:cxn modelId="{810771B5-5BBC-41C9-A3B2-17E610F80F6F}" type="presParOf" srcId="{CAB8EB7A-E449-492C-9593-9EBCD72CC95A}" destId="{8DD16227-343A-4860-8D18-A9748E7EBA89}" srcOrd="1" destOrd="0" presId="urn:microsoft.com/office/officeart/2018/2/layout/IconVerticalSolidList"/>
    <dgm:cxn modelId="{0F0C696B-DDBD-4A85-B385-CBBDB15C78E3}" type="presParOf" srcId="{CAB8EB7A-E449-492C-9593-9EBCD72CC95A}" destId="{5BDF3F61-E1F9-4D92-B67F-10C4D04ACE2F}" srcOrd="2" destOrd="0" presId="urn:microsoft.com/office/officeart/2018/2/layout/IconVerticalSolidList"/>
    <dgm:cxn modelId="{8C668072-0CB5-48AC-B506-707B1E455704}" type="presParOf" srcId="{CAB8EB7A-E449-492C-9593-9EBCD72CC95A}" destId="{0FA379C8-9AEB-44A1-8A73-1E2997BDA9DB}" srcOrd="3" destOrd="0" presId="urn:microsoft.com/office/officeart/2018/2/layout/IconVerticalSolidList"/>
    <dgm:cxn modelId="{6740A14A-1785-4094-A265-C6FD987C264F}" type="presParOf" srcId="{5A20954C-DF66-4AD8-BC11-F6F61312BAE3}" destId="{D7ACCDF5-A443-4728-8A5E-C2D3B39541D2}" srcOrd="3" destOrd="0" presId="urn:microsoft.com/office/officeart/2018/2/layout/IconVerticalSolidList"/>
    <dgm:cxn modelId="{2DC81DE8-A6C0-4780-A753-71E926B7DFAC}" type="presParOf" srcId="{5A20954C-DF66-4AD8-BC11-F6F61312BAE3}" destId="{C355B1B1-2FD0-4580-BC84-5333223B8C2B}" srcOrd="4" destOrd="0" presId="urn:microsoft.com/office/officeart/2018/2/layout/IconVerticalSolidList"/>
    <dgm:cxn modelId="{DD427C1C-7983-403F-9B40-DE4D518988E9}" type="presParOf" srcId="{C355B1B1-2FD0-4580-BC84-5333223B8C2B}" destId="{5A609658-06EF-423D-9CFC-DBE3785D13AF}" srcOrd="0" destOrd="0" presId="urn:microsoft.com/office/officeart/2018/2/layout/IconVerticalSolidList"/>
    <dgm:cxn modelId="{79E3C460-07F3-4472-BE2E-ACE2BA32A16A}" type="presParOf" srcId="{C355B1B1-2FD0-4580-BC84-5333223B8C2B}" destId="{FD330837-9DCA-4665-ACD3-AF2E77FB5A59}" srcOrd="1" destOrd="0" presId="urn:microsoft.com/office/officeart/2018/2/layout/IconVerticalSolidList"/>
    <dgm:cxn modelId="{3F38FB02-C709-42AD-84A2-77ACBFB54024}" type="presParOf" srcId="{C355B1B1-2FD0-4580-BC84-5333223B8C2B}" destId="{1971C341-A661-4149-96E1-726C7237C595}" srcOrd="2" destOrd="0" presId="urn:microsoft.com/office/officeart/2018/2/layout/IconVerticalSolidList"/>
    <dgm:cxn modelId="{9DF852EA-092D-4A48-B3D1-9BE6345E0659}" type="presParOf" srcId="{C355B1B1-2FD0-4580-BC84-5333223B8C2B}" destId="{39E4C64C-5773-4591-80F9-8BFDE0DD18FB}" srcOrd="3" destOrd="0" presId="urn:microsoft.com/office/officeart/2018/2/layout/IconVerticalSolidList"/>
    <dgm:cxn modelId="{4964063A-0710-4AE0-B956-8C37240F9C93}" type="presParOf" srcId="{5A20954C-DF66-4AD8-BC11-F6F61312BAE3}" destId="{2C7F9380-CBAD-44E5-B3BB-59DD033E4612}" srcOrd="5" destOrd="0" presId="urn:microsoft.com/office/officeart/2018/2/layout/IconVerticalSolidList"/>
    <dgm:cxn modelId="{D84B5415-5D46-49E4-8115-7B5A5E8439A5}" type="presParOf" srcId="{5A20954C-DF66-4AD8-BC11-F6F61312BAE3}" destId="{05D2E243-1472-49E9-A1D6-9D31E41B8C45}" srcOrd="6" destOrd="0" presId="urn:microsoft.com/office/officeart/2018/2/layout/IconVerticalSolidList"/>
    <dgm:cxn modelId="{D85F53C3-E393-409E-8B73-7DF6E04EA1C2}" type="presParOf" srcId="{05D2E243-1472-49E9-A1D6-9D31E41B8C45}" destId="{592024C8-D4B6-4D77-A498-F0F02C708A4E}" srcOrd="0" destOrd="0" presId="urn:microsoft.com/office/officeart/2018/2/layout/IconVerticalSolidList"/>
    <dgm:cxn modelId="{D92011D4-BAEF-4073-BAC8-F4636718994B}" type="presParOf" srcId="{05D2E243-1472-49E9-A1D6-9D31E41B8C45}" destId="{99A7B0F1-F57B-4CE5-9145-A86AC8146B5A}" srcOrd="1" destOrd="0" presId="urn:microsoft.com/office/officeart/2018/2/layout/IconVerticalSolidList"/>
    <dgm:cxn modelId="{4E986EF4-FEC2-43B8-ADC9-41CC7655260C}" type="presParOf" srcId="{05D2E243-1472-49E9-A1D6-9D31E41B8C45}" destId="{F944C858-8DAE-4E4D-8AED-46B0E1A771BA}" srcOrd="2" destOrd="0" presId="urn:microsoft.com/office/officeart/2018/2/layout/IconVerticalSolidList"/>
    <dgm:cxn modelId="{B224F28E-2ABE-4038-BD27-6E6C7586FA5F}" type="presParOf" srcId="{05D2E243-1472-49E9-A1D6-9D31E41B8C45}" destId="{2085E6B6-F58D-4331-AF26-CB5A46F57FE9}" srcOrd="3" destOrd="0" presId="urn:microsoft.com/office/officeart/2018/2/layout/IconVerticalSolidList"/>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1BFE3A-BE86-4577-BBEA-CE8E628ABC92}">
      <dsp:nvSpPr>
        <dsp:cNvPr id="0" name=""/>
        <dsp:cNvSpPr/>
      </dsp:nvSpPr>
      <dsp:spPr>
        <a:xfrm>
          <a:off x="0" y="4864"/>
          <a:ext cx="8262026" cy="106564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F04BB70-A194-499E-8190-6C6668FD1519}">
      <dsp:nvSpPr>
        <dsp:cNvPr id="0" name=""/>
        <dsp:cNvSpPr/>
      </dsp:nvSpPr>
      <dsp:spPr>
        <a:xfrm>
          <a:off x="322357" y="244635"/>
          <a:ext cx="586678" cy="58610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589E7BD-A9B1-4032-9D86-5B8100F9090F}">
      <dsp:nvSpPr>
        <dsp:cNvPr id="0" name=""/>
        <dsp:cNvSpPr/>
      </dsp:nvSpPr>
      <dsp:spPr>
        <a:xfrm>
          <a:off x="1231393" y="4864"/>
          <a:ext cx="6993334" cy="11322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9830" tIns="119830" rIns="119830" bIns="119830" numCol="1" spcCol="1270" anchor="ctr" anchorCtr="0">
          <a:noAutofit/>
        </a:bodyPr>
        <a:lstStyle/>
        <a:p>
          <a:pPr marL="0" lvl="0" indent="0" algn="l" defTabSz="889000">
            <a:lnSpc>
              <a:spcPct val="100000"/>
            </a:lnSpc>
            <a:spcBef>
              <a:spcPct val="0"/>
            </a:spcBef>
            <a:spcAft>
              <a:spcPct val="35000"/>
            </a:spcAft>
            <a:buNone/>
          </a:pPr>
          <a:r>
            <a:rPr lang="en-US" sz="2000" b="1" kern="1200" dirty="0"/>
            <a:t>“ Imagine this: Mr. X is  standing in his dream house, picturing his future there. But before he commits, he needs answers. Is this a wise investment</a:t>
          </a:r>
          <a:r>
            <a:rPr lang="en-US" sz="1700" b="1" kern="1200" dirty="0"/>
            <a:t>?</a:t>
          </a:r>
          <a:endParaRPr lang="en-US" sz="1700" kern="1200" dirty="0"/>
        </a:p>
      </dsp:txBody>
      <dsp:txXfrm>
        <a:off x="1231393" y="4864"/>
        <a:ext cx="6993334" cy="1132248"/>
      </dsp:txXfrm>
    </dsp:sp>
    <dsp:sp modelId="{0023C6F5-A3C7-4255-8BCB-B9151DEBE7CA}">
      <dsp:nvSpPr>
        <dsp:cNvPr id="0" name=""/>
        <dsp:cNvSpPr/>
      </dsp:nvSpPr>
      <dsp:spPr>
        <a:xfrm>
          <a:off x="0" y="1449342"/>
          <a:ext cx="8262026" cy="106564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DD16227-343A-4860-8D18-A9748E7EBA89}">
      <dsp:nvSpPr>
        <dsp:cNvPr id="0" name=""/>
        <dsp:cNvSpPr/>
      </dsp:nvSpPr>
      <dsp:spPr>
        <a:xfrm>
          <a:off x="322357" y="1659945"/>
          <a:ext cx="586678" cy="58610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FA379C8-9AEB-44A1-8A73-1E2997BDA9DB}">
      <dsp:nvSpPr>
        <dsp:cNvPr id="0" name=""/>
        <dsp:cNvSpPr/>
      </dsp:nvSpPr>
      <dsp:spPr>
        <a:xfrm>
          <a:off x="1231393" y="1420175"/>
          <a:ext cx="6993334" cy="11322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9830" tIns="119830" rIns="119830" bIns="119830" numCol="1" spcCol="1270" anchor="ctr" anchorCtr="0">
          <a:noAutofit/>
        </a:bodyPr>
        <a:lstStyle/>
        <a:p>
          <a:pPr marL="0" lvl="0" indent="0" algn="l" defTabSz="889000">
            <a:lnSpc>
              <a:spcPct val="100000"/>
            </a:lnSpc>
            <a:spcBef>
              <a:spcPct val="0"/>
            </a:spcBef>
            <a:spcAft>
              <a:spcPct val="35000"/>
            </a:spcAft>
            <a:buNone/>
          </a:pPr>
          <a:r>
            <a:rPr lang="en-US" sz="2000" b="1" kern="1200" dirty="0"/>
            <a:t>Can he use it for a profit? Is he overpaying?.</a:t>
          </a:r>
          <a:endParaRPr lang="en-US" sz="2000" kern="1200" dirty="0"/>
        </a:p>
      </dsp:txBody>
      <dsp:txXfrm>
        <a:off x="1231393" y="1420175"/>
        <a:ext cx="6993334" cy="1132248"/>
      </dsp:txXfrm>
    </dsp:sp>
    <dsp:sp modelId="{5A609658-06EF-423D-9CFC-DBE3785D13AF}">
      <dsp:nvSpPr>
        <dsp:cNvPr id="0" name=""/>
        <dsp:cNvSpPr/>
      </dsp:nvSpPr>
      <dsp:spPr>
        <a:xfrm>
          <a:off x="0" y="2835486"/>
          <a:ext cx="8262026" cy="106564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D330837-9DCA-4665-ACD3-AF2E77FB5A59}">
      <dsp:nvSpPr>
        <dsp:cNvPr id="0" name=""/>
        <dsp:cNvSpPr/>
      </dsp:nvSpPr>
      <dsp:spPr>
        <a:xfrm>
          <a:off x="322357" y="3075256"/>
          <a:ext cx="586678" cy="58610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9E4C64C-5773-4591-80F9-8BFDE0DD18FB}">
      <dsp:nvSpPr>
        <dsp:cNvPr id="0" name=""/>
        <dsp:cNvSpPr/>
      </dsp:nvSpPr>
      <dsp:spPr>
        <a:xfrm>
          <a:off x="1231393" y="2835486"/>
          <a:ext cx="6993334" cy="11322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9830" tIns="119830" rIns="119830" bIns="119830" numCol="1" spcCol="1270" anchor="ctr" anchorCtr="0">
          <a:noAutofit/>
        </a:bodyPr>
        <a:lstStyle/>
        <a:p>
          <a:pPr marL="0" lvl="0" indent="0" algn="l" defTabSz="889000">
            <a:lnSpc>
              <a:spcPct val="100000"/>
            </a:lnSpc>
            <a:spcBef>
              <a:spcPct val="0"/>
            </a:spcBef>
            <a:spcAft>
              <a:spcPct val="35000"/>
            </a:spcAft>
            <a:buNone/>
          </a:pPr>
          <a:r>
            <a:rPr lang="en-US" sz="2000" b="1" kern="1200" dirty="0"/>
            <a:t>Now, imagine a real estate agency that wants to provide accurate advice to their customers while also being, competitive in the market</a:t>
          </a:r>
          <a:r>
            <a:rPr lang="en-US" sz="1900" b="1" kern="1200" dirty="0"/>
            <a:t>. </a:t>
          </a:r>
          <a:endParaRPr lang="en-US" sz="1900" kern="1200" dirty="0"/>
        </a:p>
      </dsp:txBody>
      <dsp:txXfrm>
        <a:off x="1231393" y="2835486"/>
        <a:ext cx="6993334" cy="1132248"/>
      </dsp:txXfrm>
    </dsp:sp>
    <dsp:sp modelId="{592024C8-D4B6-4D77-A498-F0F02C708A4E}">
      <dsp:nvSpPr>
        <dsp:cNvPr id="0" name=""/>
        <dsp:cNvSpPr/>
      </dsp:nvSpPr>
      <dsp:spPr>
        <a:xfrm>
          <a:off x="0" y="4250796"/>
          <a:ext cx="8262026" cy="106564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9A7B0F1-F57B-4CE5-9145-A86AC8146B5A}">
      <dsp:nvSpPr>
        <dsp:cNvPr id="0" name=""/>
        <dsp:cNvSpPr/>
      </dsp:nvSpPr>
      <dsp:spPr>
        <a:xfrm>
          <a:off x="322357" y="4490566"/>
          <a:ext cx="586678" cy="58610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085E6B6-F58D-4331-AF26-CB5A46F57FE9}">
      <dsp:nvSpPr>
        <dsp:cNvPr id="0" name=""/>
        <dsp:cNvSpPr/>
      </dsp:nvSpPr>
      <dsp:spPr>
        <a:xfrm>
          <a:off x="1231393" y="4250796"/>
          <a:ext cx="6993334" cy="11322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9830" tIns="119830" rIns="119830" bIns="119830" numCol="1" spcCol="1270" anchor="ctr" anchorCtr="0">
          <a:noAutofit/>
        </a:bodyPr>
        <a:lstStyle/>
        <a:p>
          <a:pPr marL="0" lvl="0" indent="0" algn="l" defTabSz="889000">
            <a:lnSpc>
              <a:spcPct val="100000"/>
            </a:lnSpc>
            <a:spcBef>
              <a:spcPct val="0"/>
            </a:spcBef>
            <a:spcAft>
              <a:spcPct val="35000"/>
            </a:spcAft>
            <a:buNone/>
          </a:pPr>
          <a:r>
            <a:rPr lang="en-US" sz="2000" b="1" kern="1200" dirty="0"/>
            <a:t>Welcome to a journey into the future of real estate, where innovation meets tradition and transforms the way we predict house prices.”</a:t>
          </a:r>
          <a:endParaRPr lang="en-US" sz="2000" kern="1200" dirty="0"/>
        </a:p>
      </dsp:txBody>
      <dsp:txXfrm>
        <a:off x="1231393" y="4250796"/>
        <a:ext cx="6993334" cy="1132248"/>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E978ADD-2FA2-481D-92CD-AF3FD73E931F}" type="datetimeFigureOut">
              <a:rPr lang="en-US" smtClean="0"/>
              <a:t>1/19/2024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652B671-D743-4D71-B1BD-980CAF4D5F25}" type="slidenum">
              <a:rPr lang="en-US" smtClean="0"/>
              <a:t>‹#›</a:t>
            </a:fld>
            <a:endParaRPr lang="en-US"/>
          </a:p>
        </p:txBody>
      </p:sp>
    </p:spTree>
    <p:extLst>
      <p:ext uri="{BB962C8B-B14F-4D97-AF65-F5344CB8AC3E}">
        <p14:creationId xmlns:p14="http://schemas.microsoft.com/office/powerpoint/2010/main" val="32052105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52B671-D743-4D71-B1BD-980CAF4D5F25}" type="slidenum">
              <a:rPr lang="en-US" smtClean="0"/>
              <a:t>7</a:t>
            </a:fld>
            <a:endParaRPr lang="en-US"/>
          </a:p>
        </p:txBody>
      </p:sp>
    </p:spTree>
    <p:extLst>
      <p:ext uri="{BB962C8B-B14F-4D97-AF65-F5344CB8AC3E}">
        <p14:creationId xmlns:p14="http://schemas.microsoft.com/office/powerpoint/2010/main" val="7020359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1/19/2024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1/19/2024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diagramQuickStyle" Target="../diagrams/quickStyle1.xml"/><Relationship Id="rId3" Type="http://schemas.openxmlformats.org/officeDocument/2006/relationships/image" Target="../media/image2.svg"/><Relationship Id="rId7" Type="http://schemas.openxmlformats.org/officeDocument/2006/relationships/diagramLayout" Target="../diagrams/layout1.xml"/><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diagramData" Target="../diagrams/data1.xml"/><Relationship Id="rId5" Type="http://schemas.openxmlformats.org/officeDocument/2006/relationships/image" Target="../media/image4.png"/><Relationship Id="rId10" Type="http://schemas.microsoft.com/office/2007/relationships/diagramDrawing" Target="../diagrams/drawing1.xml"/><Relationship Id="rId4" Type="http://schemas.openxmlformats.org/officeDocument/2006/relationships/image" Target="../media/image3.png"/><Relationship Id="rId9" Type="http://schemas.openxmlformats.org/officeDocument/2006/relationships/diagramColors" Target="../diagrams/colors1.xml"/></Relationships>
</file>

<file path=ppt/slides/_rels/slide1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4.jpeg"/></Relationships>
</file>

<file path=ppt/slides/_rels/slide12.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7.xml"/><Relationship Id="rId5" Type="http://schemas.openxmlformats.org/officeDocument/2006/relationships/image" Target="../media/image2.svg"/><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3.jpeg"/><Relationship Id="rId1" Type="http://schemas.openxmlformats.org/officeDocument/2006/relationships/slideLayout" Target="../slideLayouts/slideLayout7.xml"/><Relationship Id="rId4" Type="http://schemas.openxmlformats.org/officeDocument/2006/relationships/image" Target="../media/image2.svg"/></Relationships>
</file>

<file path=ppt/slides/_rels/slide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4.jpeg"/></Relationships>
</file>

<file path=ppt/slides/_rels/slide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5.jpg"/></Relationships>
</file>

<file path=ppt/slides/_rels/slide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6.jpe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2.svg"/></Relationships>
</file>

<file path=ppt/slides/_rels/slide7.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2.jpeg"/><Relationship Id="rId1" Type="http://schemas.openxmlformats.org/officeDocument/2006/relationships/slideLayout" Target="../slideLayouts/slideLayout7.xml"/><Relationship Id="rId4" Type="http://schemas.openxmlformats.org/officeDocument/2006/relationships/image" Target="../media/image2.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2507783" y="0"/>
            <a:ext cx="5780217" cy="10287000"/>
            <a:chOff x="0" y="0"/>
            <a:chExt cx="1522362" cy="2709333"/>
          </a:xfrm>
        </p:grpSpPr>
        <p:sp>
          <p:nvSpPr>
            <p:cNvPr id="3" name="Freeform 3"/>
            <p:cNvSpPr/>
            <p:nvPr/>
          </p:nvSpPr>
          <p:spPr>
            <a:xfrm>
              <a:off x="0" y="0"/>
              <a:ext cx="1522362" cy="2709333"/>
            </a:xfrm>
            <a:custGeom>
              <a:avLst/>
              <a:gdLst/>
              <a:ahLst/>
              <a:cxnLst/>
              <a:rect l="l" t="t" r="r" b="b"/>
              <a:pathLst>
                <a:path w="1522362" h="2709333">
                  <a:moveTo>
                    <a:pt x="0" y="0"/>
                  </a:moveTo>
                  <a:lnTo>
                    <a:pt x="1522362" y="0"/>
                  </a:lnTo>
                  <a:lnTo>
                    <a:pt x="1522362" y="2709333"/>
                  </a:lnTo>
                  <a:lnTo>
                    <a:pt x="0" y="2709333"/>
                  </a:lnTo>
                  <a:close/>
                </a:path>
              </a:pathLst>
            </a:custGeom>
            <a:solidFill>
              <a:srgbClr val="352D94"/>
            </a:solidFill>
          </p:spPr>
          <p:txBody>
            <a:bodyPr/>
            <a:lstStyle/>
            <a:p>
              <a:endParaRPr lang="en-US"/>
            </a:p>
          </p:txBody>
        </p:sp>
        <p:sp>
          <p:nvSpPr>
            <p:cNvPr id="4" name="TextBox 4"/>
            <p:cNvSpPr txBox="1"/>
            <p:nvPr/>
          </p:nvSpPr>
          <p:spPr>
            <a:xfrm>
              <a:off x="0" y="-38100"/>
              <a:ext cx="1522362" cy="2747433"/>
            </a:xfrm>
            <a:prstGeom prst="rect">
              <a:avLst/>
            </a:prstGeom>
          </p:spPr>
          <p:txBody>
            <a:bodyPr lIns="50800" tIns="50800" rIns="50800" bIns="50800" rtlCol="0" anchor="ctr"/>
            <a:lstStyle/>
            <a:p>
              <a:pPr algn="ctr">
                <a:lnSpc>
                  <a:spcPts val="2940"/>
                </a:lnSpc>
              </a:pPr>
              <a:endParaRPr/>
            </a:p>
          </p:txBody>
        </p:sp>
      </p:grpSp>
      <p:sp>
        <p:nvSpPr>
          <p:cNvPr id="11" name="Freeform 11"/>
          <p:cNvSpPr/>
          <p:nvPr/>
        </p:nvSpPr>
        <p:spPr>
          <a:xfrm>
            <a:off x="594304" y="419100"/>
            <a:ext cx="834252" cy="771262"/>
          </a:xfrm>
          <a:custGeom>
            <a:avLst/>
            <a:gdLst/>
            <a:ahLst/>
            <a:cxnLst/>
            <a:rect l="l" t="t" r="r" b="b"/>
            <a:pathLst>
              <a:path w="642520" h="642520">
                <a:moveTo>
                  <a:pt x="0" y="0"/>
                </a:moveTo>
                <a:lnTo>
                  <a:pt x="642520" y="0"/>
                </a:lnTo>
                <a:lnTo>
                  <a:pt x="642520" y="642520"/>
                </a:lnTo>
                <a:lnTo>
                  <a:pt x="0" y="64252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pic>
        <p:nvPicPr>
          <p:cNvPr id="23" name="Picture 22" descr="Cartoon of a person with question marks&#10;&#10;Description automatically generated">
            <a:extLst>
              <a:ext uri="{FF2B5EF4-FFF2-40B4-BE49-F238E27FC236}">
                <a16:creationId xmlns:a16="http://schemas.microsoft.com/office/drawing/2014/main" id="{7E4FE053-6416-DA6D-6A64-3059D8A197F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31881" y="2857500"/>
            <a:ext cx="7120308" cy="6551959"/>
          </a:xfrm>
          <a:prstGeom prst="rect">
            <a:avLst/>
          </a:prstGeom>
        </p:spPr>
      </p:pic>
      <p:pic>
        <p:nvPicPr>
          <p:cNvPr id="25" name="Picture 24" descr="A cartoon house with a red roof&#10;&#10;Description automatically generated">
            <a:extLst>
              <a:ext uri="{FF2B5EF4-FFF2-40B4-BE49-F238E27FC236}">
                <a16:creationId xmlns:a16="http://schemas.microsoft.com/office/drawing/2014/main" id="{5E8B8E2C-C4FD-2C7D-D583-26E229E81D0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419600" y="6396846"/>
            <a:ext cx="3453973" cy="3136266"/>
          </a:xfrm>
          <a:prstGeom prst="rect">
            <a:avLst/>
          </a:prstGeom>
        </p:spPr>
      </p:pic>
      <p:graphicFrame>
        <p:nvGraphicFramePr>
          <p:cNvPr id="27" name="TextBox 20">
            <a:extLst>
              <a:ext uri="{FF2B5EF4-FFF2-40B4-BE49-F238E27FC236}">
                <a16:creationId xmlns:a16="http://schemas.microsoft.com/office/drawing/2014/main" id="{CE50F798-7F52-F55B-348D-3E3A82BAF4BC}"/>
              </a:ext>
            </a:extLst>
          </p:cNvPr>
          <p:cNvGraphicFramePr/>
          <p:nvPr>
            <p:extLst>
              <p:ext uri="{D42A27DB-BD31-4B8C-83A1-F6EECF244321}">
                <p14:modId xmlns:p14="http://schemas.microsoft.com/office/powerpoint/2010/main" val="1029034273"/>
              </p:ext>
            </p:extLst>
          </p:nvPr>
        </p:nvGraphicFramePr>
        <p:xfrm>
          <a:off x="1649205" y="702852"/>
          <a:ext cx="8262026" cy="5387910"/>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6" name="TextBox 5">
            <a:extLst>
              <a:ext uri="{FF2B5EF4-FFF2-40B4-BE49-F238E27FC236}">
                <a16:creationId xmlns:a16="http://schemas.microsoft.com/office/drawing/2014/main" id="{CC54A569-1C13-D779-2E58-83F7535D1FFC}"/>
              </a:ext>
            </a:extLst>
          </p:cNvPr>
          <p:cNvSpPr txBox="1"/>
          <p:nvPr/>
        </p:nvSpPr>
        <p:spPr>
          <a:xfrm>
            <a:off x="17252189" y="9663563"/>
            <a:ext cx="1035811" cy="553998"/>
          </a:xfrm>
          <a:prstGeom prst="rect">
            <a:avLst/>
          </a:prstGeom>
          <a:noFill/>
        </p:spPr>
        <p:txBody>
          <a:bodyPr wrap="square" rtlCol="0">
            <a:spAutoFit/>
          </a:bodyPr>
          <a:lstStyle/>
          <a:p>
            <a:pPr algn="ctr"/>
            <a:r>
              <a:rPr lang="en-US" sz="3000" b="1" dirty="0">
                <a:solidFill>
                  <a:schemeClr val="bg1"/>
                </a:solidFill>
              </a:rPr>
              <a:t>1</a:t>
            </a:r>
          </a:p>
        </p:txBody>
      </p:sp>
    </p:spTree>
    <p:extLst>
      <p:ext uri="{BB962C8B-B14F-4D97-AF65-F5344CB8AC3E}">
        <p14:creationId xmlns:p14="http://schemas.microsoft.com/office/powerpoint/2010/main" val="19777730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556623" y="0"/>
            <a:ext cx="8731377" cy="10287000"/>
            <a:chOff x="0" y="0"/>
            <a:chExt cx="1956837" cy="2709333"/>
          </a:xfrm>
        </p:grpSpPr>
        <p:sp>
          <p:nvSpPr>
            <p:cNvPr id="3" name="Freeform 3"/>
            <p:cNvSpPr/>
            <p:nvPr/>
          </p:nvSpPr>
          <p:spPr>
            <a:xfrm>
              <a:off x="0" y="0"/>
              <a:ext cx="1956837" cy="2709333"/>
            </a:xfrm>
            <a:custGeom>
              <a:avLst/>
              <a:gdLst/>
              <a:ahLst/>
              <a:cxnLst/>
              <a:rect l="l" t="t" r="r" b="b"/>
              <a:pathLst>
                <a:path w="1956837" h="2709333">
                  <a:moveTo>
                    <a:pt x="0" y="0"/>
                  </a:moveTo>
                  <a:lnTo>
                    <a:pt x="1956837" y="0"/>
                  </a:lnTo>
                  <a:lnTo>
                    <a:pt x="1956837" y="2709333"/>
                  </a:lnTo>
                  <a:lnTo>
                    <a:pt x="0" y="2709333"/>
                  </a:lnTo>
                  <a:close/>
                </a:path>
              </a:pathLst>
            </a:custGeom>
            <a:solidFill>
              <a:srgbClr val="352D94"/>
            </a:solidFill>
          </p:spPr>
          <p:txBody>
            <a:bodyPr/>
            <a:lstStyle/>
            <a:p>
              <a:endParaRPr lang="en-US"/>
            </a:p>
          </p:txBody>
        </p:sp>
        <p:sp>
          <p:nvSpPr>
            <p:cNvPr id="4" name="TextBox 4"/>
            <p:cNvSpPr txBox="1"/>
            <p:nvPr/>
          </p:nvSpPr>
          <p:spPr>
            <a:xfrm>
              <a:off x="0" y="-38100"/>
              <a:ext cx="1956837" cy="2747433"/>
            </a:xfrm>
            <a:prstGeom prst="rect">
              <a:avLst/>
            </a:prstGeom>
          </p:spPr>
          <p:txBody>
            <a:bodyPr lIns="50800" tIns="50800" rIns="50800" bIns="50800" rtlCol="0" anchor="ctr"/>
            <a:lstStyle/>
            <a:p>
              <a:pPr algn="ctr">
                <a:lnSpc>
                  <a:spcPts val="2940"/>
                </a:lnSpc>
              </a:pPr>
              <a:endParaRPr/>
            </a:p>
          </p:txBody>
        </p:sp>
      </p:grpSp>
      <p:grpSp>
        <p:nvGrpSpPr>
          <p:cNvPr id="5" name="Group 5"/>
          <p:cNvGrpSpPr/>
          <p:nvPr/>
        </p:nvGrpSpPr>
        <p:grpSpPr>
          <a:xfrm>
            <a:off x="1" y="2473082"/>
            <a:ext cx="9448799" cy="7623418"/>
            <a:chOff x="0" y="0"/>
            <a:chExt cx="3796182" cy="819156"/>
          </a:xfrm>
        </p:grpSpPr>
        <p:sp>
          <p:nvSpPr>
            <p:cNvPr id="6" name="Freeform 6"/>
            <p:cNvSpPr/>
            <p:nvPr/>
          </p:nvSpPr>
          <p:spPr>
            <a:xfrm>
              <a:off x="0" y="0"/>
              <a:ext cx="3796182" cy="819156"/>
            </a:xfrm>
            <a:custGeom>
              <a:avLst/>
              <a:gdLst/>
              <a:ahLst/>
              <a:cxnLst/>
              <a:rect l="l" t="t" r="r" b="b"/>
              <a:pathLst>
                <a:path w="3796182" h="819156">
                  <a:moveTo>
                    <a:pt x="27393" y="0"/>
                  </a:moveTo>
                  <a:lnTo>
                    <a:pt x="3768789" y="0"/>
                  </a:lnTo>
                  <a:cubicBezTo>
                    <a:pt x="3783918" y="0"/>
                    <a:pt x="3796182" y="12264"/>
                    <a:pt x="3796182" y="27393"/>
                  </a:cubicBezTo>
                  <a:lnTo>
                    <a:pt x="3796182" y="791763"/>
                  </a:lnTo>
                  <a:cubicBezTo>
                    <a:pt x="3796182" y="799028"/>
                    <a:pt x="3793296" y="805996"/>
                    <a:pt x="3788159" y="811133"/>
                  </a:cubicBezTo>
                  <a:cubicBezTo>
                    <a:pt x="3783022" y="816270"/>
                    <a:pt x="3776054" y="819156"/>
                    <a:pt x="3768789" y="819156"/>
                  </a:cubicBezTo>
                  <a:lnTo>
                    <a:pt x="27393" y="819156"/>
                  </a:lnTo>
                  <a:cubicBezTo>
                    <a:pt x="20128" y="819156"/>
                    <a:pt x="13161" y="816270"/>
                    <a:pt x="8023" y="811133"/>
                  </a:cubicBezTo>
                  <a:cubicBezTo>
                    <a:pt x="2886" y="805996"/>
                    <a:pt x="0" y="799028"/>
                    <a:pt x="0" y="791763"/>
                  </a:cubicBezTo>
                  <a:lnTo>
                    <a:pt x="0" y="27393"/>
                  </a:lnTo>
                  <a:cubicBezTo>
                    <a:pt x="0" y="20128"/>
                    <a:pt x="2886" y="13161"/>
                    <a:pt x="8023" y="8023"/>
                  </a:cubicBezTo>
                  <a:cubicBezTo>
                    <a:pt x="13161" y="2886"/>
                    <a:pt x="20128" y="0"/>
                    <a:pt x="27393" y="0"/>
                  </a:cubicBezTo>
                  <a:close/>
                </a:path>
              </a:pathLst>
            </a:custGeom>
            <a:solidFill>
              <a:srgbClr val="FFFFFF"/>
            </a:solidFill>
            <a:ln w="57150" cap="rnd">
              <a:solidFill>
                <a:srgbClr val="F8D297"/>
              </a:solidFill>
              <a:prstDash val="solid"/>
              <a:round/>
            </a:ln>
          </p:spPr>
          <p:txBody>
            <a:bodyPr/>
            <a:lstStyle/>
            <a:p>
              <a:endParaRPr lang="en-US"/>
            </a:p>
          </p:txBody>
        </p:sp>
        <p:sp>
          <p:nvSpPr>
            <p:cNvPr id="7" name="TextBox 7"/>
            <p:cNvSpPr txBox="1"/>
            <p:nvPr/>
          </p:nvSpPr>
          <p:spPr>
            <a:xfrm>
              <a:off x="0" y="-38100"/>
              <a:ext cx="3796182" cy="857256"/>
            </a:xfrm>
            <a:prstGeom prst="rect">
              <a:avLst/>
            </a:prstGeom>
          </p:spPr>
          <p:txBody>
            <a:bodyPr lIns="50800" tIns="50800" rIns="50800" bIns="50800" rtlCol="0" anchor="ctr"/>
            <a:lstStyle/>
            <a:p>
              <a:pPr algn="ctr">
                <a:lnSpc>
                  <a:spcPts val="2940"/>
                </a:lnSpc>
              </a:pPr>
              <a:endParaRPr/>
            </a:p>
          </p:txBody>
        </p:sp>
      </p:grpSp>
      <p:sp>
        <p:nvSpPr>
          <p:cNvPr id="16" name="Freeform 16"/>
          <p:cNvSpPr/>
          <p:nvPr/>
        </p:nvSpPr>
        <p:spPr>
          <a:xfrm>
            <a:off x="982263" y="642938"/>
            <a:ext cx="642520" cy="642520"/>
          </a:xfrm>
          <a:custGeom>
            <a:avLst/>
            <a:gdLst/>
            <a:ahLst/>
            <a:cxnLst/>
            <a:rect l="l" t="t" r="r" b="b"/>
            <a:pathLst>
              <a:path w="642520" h="642520">
                <a:moveTo>
                  <a:pt x="0" y="0"/>
                </a:moveTo>
                <a:lnTo>
                  <a:pt x="642520" y="0"/>
                </a:lnTo>
                <a:lnTo>
                  <a:pt x="642520" y="642520"/>
                </a:lnTo>
                <a:lnTo>
                  <a:pt x="0" y="64252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9" name="TextBox 19"/>
          <p:cNvSpPr txBox="1"/>
          <p:nvPr/>
        </p:nvSpPr>
        <p:spPr>
          <a:xfrm>
            <a:off x="1885006" y="686033"/>
            <a:ext cx="8558130" cy="755976"/>
          </a:xfrm>
          <a:prstGeom prst="rect">
            <a:avLst/>
          </a:prstGeom>
        </p:spPr>
        <p:txBody>
          <a:bodyPr wrap="square" lIns="0" tIns="0" rIns="0" bIns="0" rtlCol="0" anchor="t">
            <a:spAutoFit/>
          </a:bodyPr>
          <a:lstStyle/>
          <a:p>
            <a:pPr>
              <a:lnSpc>
                <a:spcPts val="6120"/>
              </a:lnSpc>
            </a:pPr>
            <a:r>
              <a:rPr lang="en-US" sz="5000" b="1" dirty="0">
                <a:solidFill>
                  <a:srgbClr val="000000"/>
                </a:solidFill>
                <a:latin typeface="+mj-lt"/>
              </a:rPr>
              <a:t>Results and Discussion</a:t>
            </a:r>
          </a:p>
        </p:txBody>
      </p:sp>
      <p:sp>
        <p:nvSpPr>
          <p:cNvPr id="14" name="TextBox 13">
            <a:extLst>
              <a:ext uri="{FF2B5EF4-FFF2-40B4-BE49-F238E27FC236}">
                <a16:creationId xmlns:a16="http://schemas.microsoft.com/office/drawing/2014/main" id="{F350B410-B7D1-FAF5-D130-4FEC32F97A91}"/>
              </a:ext>
            </a:extLst>
          </p:cNvPr>
          <p:cNvSpPr txBox="1"/>
          <p:nvPr/>
        </p:nvSpPr>
        <p:spPr>
          <a:xfrm>
            <a:off x="304800" y="2933700"/>
            <a:ext cx="8915400" cy="7017306"/>
          </a:xfrm>
          <a:prstGeom prst="rect">
            <a:avLst/>
          </a:prstGeom>
          <a:noFill/>
        </p:spPr>
        <p:txBody>
          <a:bodyPr wrap="square" rtlCol="0">
            <a:spAutoFit/>
          </a:bodyPr>
          <a:lstStyle/>
          <a:p>
            <a:r>
              <a:rPr lang="en-US" sz="2500" b="1" dirty="0"/>
              <a:t>XGBoost model is the champion model: </a:t>
            </a:r>
          </a:p>
          <a:p>
            <a:r>
              <a:rPr lang="en-US" sz="2500" dirty="0"/>
              <a:t>- highest R² squared score </a:t>
            </a:r>
            <a:r>
              <a:rPr lang="en-US" sz="2500" b="1" dirty="0"/>
              <a:t>(0.913757).</a:t>
            </a:r>
          </a:p>
          <a:p>
            <a:r>
              <a:rPr lang="en-US" sz="2500" dirty="0"/>
              <a:t>- lowest MAE score </a:t>
            </a:r>
            <a:r>
              <a:rPr lang="en-US" sz="2500" b="1" dirty="0"/>
              <a:t>(0.085211). </a:t>
            </a:r>
          </a:p>
          <a:p>
            <a:r>
              <a:rPr lang="en-US" sz="2500" dirty="0"/>
              <a:t>- lowest RMSE score </a:t>
            </a:r>
            <a:r>
              <a:rPr lang="en-US" sz="2500" b="1" dirty="0"/>
              <a:t>(0.120659).</a:t>
            </a:r>
          </a:p>
          <a:p>
            <a:endParaRPr lang="en-US" sz="2500" b="1" dirty="0"/>
          </a:p>
          <a:p>
            <a:r>
              <a:rPr lang="en-US" sz="2500" b="1" dirty="0"/>
              <a:t>Voting Regressor model is the 2</a:t>
            </a:r>
            <a:r>
              <a:rPr lang="en-US" sz="2500" b="1" baseline="30000" dirty="0"/>
              <a:t>nd</a:t>
            </a:r>
            <a:r>
              <a:rPr lang="en-US" sz="2500" b="1" dirty="0"/>
              <a:t> best model:</a:t>
            </a:r>
          </a:p>
          <a:p>
            <a:r>
              <a:rPr lang="en-US" sz="2500" dirty="0"/>
              <a:t>- It combines Gradient boosting, XGBoost, and LightGBM.</a:t>
            </a:r>
          </a:p>
          <a:p>
            <a:r>
              <a:rPr lang="en-US" sz="2500" dirty="0"/>
              <a:t>-high R² squared score </a:t>
            </a:r>
            <a:r>
              <a:rPr lang="en-US" sz="2500" b="1" dirty="0"/>
              <a:t>(0.912203).</a:t>
            </a:r>
          </a:p>
          <a:p>
            <a:r>
              <a:rPr lang="en-US" sz="2500" dirty="0"/>
              <a:t>- low MAE score </a:t>
            </a:r>
            <a:r>
              <a:rPr lang="en-US" sz="2500" b="1" dirty="0"/>
              <a:t>(0.086321).</a:t>
            </a:r>
          </a:p>
          <a:p>
            <a:r>
              <a:rPr lang="en-US" sz="2500" dirty="0"/>
              <a:t>- low RMSE </a:t>
            </a:r>
            <a:r>
              <a:rPr lang="en-US" sz="2500" b="1" dirty="0"/>
              <a:t>(0.121741). </a:t>
            </a:r>
          </a:p>
          <a:p>
            <a:endParaRPr lang="en-US" sz="2500" b="1" dirty="0"/>
          </a:p>
          <a:p>
            <a:r>
              <a:rPr lang="en-US" sz="2500" b="1" dirty="0"/>
              <a:t>Decision Tree is the worst performing model:</a:t>
            </a:r>
          </a:p>
          <a:p>
            <a:r>
              <a:rPr lang="en-US" sz="2500" dirty="0"/>
              <a:t>-  lowest R² squared score </a:t>
            </a:r>
            <a:r>
              <a:rPr lang="en-US" sz="2500" b="1" dirty="0"/>
              <a:t>(0.791153).</a:t>
            </a:r>
          </a:p>
          <a:p>
            <a:r>
              <a:rPr lang="en-US" sz="2500" dirty="0"/>
              <a:t>- highest MAE score </a:t>
            </a:r>
            <a:r>
              <a:rPr lang="en-US" sz="2500" b="1" dirty="0"/>
              <a:t>(0.144035).</a:t>
            </a:r>
          </a:p>
          <a:p>
            <a:r>
              <a:rPr lang="en-US" sz="2500" dirty="0"/>
              <a:t>- highest RMSE score </a:t>
            </a:r>
            <a:r>
              <a:rPr lang="en-US" sz="2500" b="1" dirty="0"/>
              <a:t>(0.187764).</a:t>
            </a:r>
          </a:p>
          <a:p>
            <a:endParaRPr lang="en-US" sz="2500" b="1" dirty="0"/>
          </a:p>
          <a:p>
            <a:r>
              <a:rPr lang="en-US" sz="2500" b="1" dirty="0"/>
              <a:t>XGBoost feature importance to understand top features contributed to the price predictions.</a:t>
            </a:r>
          </a:p>
        </p:txBody>
      </p:sp>
      <p:pic>
        <p:nvPicPr>
          <p:cNvPr id="9" name="Picture 8" descr="A screenshot of a table&#10;&#10;Description automatically generated">
            <a:extLst>
              <a:ext uri="{FF2B5EF4-FFF2-40B4-BE49-F238E27FC236}">
                <a16:creationId xmlns:a16="http://schemas.microsoft.com/office/drawing/2014/main" id="{3AC4CACA-029E-DC01-587F-F1C77D135BC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55726" y="2967789"/>
            <a:ext cx="7933170" cy="5841039"/>
          </a:xfrm>
          <a:prstGeom prst="rect">
            <a:avLst/>
          </a:prstGeom>
          <a:ln>
            <a:noFill/>
          </a:ln>
          <a:effectLst>
            <a:outerShdw blurRad="292100" dist="139700" dir="2700000" algn="tl" rotWithShape="0">
              <a:srgbClr val="333333">
                <a:alpha val="65000"/>
              </a:srgbClr>
            </a:outerShdw>
          </a:effectLst>
        </p:spPr>
      </p:pic>
      <p:sp>
        <p:nvSpPr>
          <p:cNvPr id="8" name="TextBox 7">
            <a:extLst>
              <a:ext uri="{FF2B5EF4-FFF2-40B4-BE49-F238E27FC236}">
                <a16:creationId xmlns:a16="http://schemas.microsoft.com/office/drawing/2014/main" id="{FEDA5C09-5EC2-9FDB-6B8A-650F1A79E4EC}"/>
              </a:ext>
            </a:extLst>
          </p:cNvPr>
          <p:cNvSpPr txBox="1"/>
          <p:nvPr/>
        </p:nvSpPr>
        <p:spPr>
          <a:xfrm>
            <a:off x="17252189" y="9663563"/>
            <a:ext cx="1035811" cy="553998"/>
          </a:xfrm>
          <a:prstGeom prst="rect">
            <a:avLst/>
          </a:prstGeom>
          <a:noFill/>
        </p:spPr>
        <p:txBody>
          <a:bodyPr wrap="square" rtlCol="0">
            <a:spAutoFit/>
          </a:bodyPr>
          <a:lstStyle/>
          <a:p>
            <a:pPr algn="ctr"/>
            <a:r>
              <a:rPr lang="en-US" sz="3000" b="1" dirty="0">
                <a:solidFill>
                  <a:schemeClr val="bg1"/>
                </a:solidFill>
              </a:rPr>
              <a:t>10</a:t>
            </a:r>
          </a:p>
        </p:txBody>
      </p:sp>
    </p:spTree>
    <p:extLst>
      <p:ext uri="{BB962C8B-B14F-4D97-AF65-F5344CB8AC3E}">
        <p14:creationId xmlns:p14="http://schemas.microsoft.com/office/powerpoint/2010/main" val="5665137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2680824" y="0"/>
            <a:ext cx="5607176" cy="10287000"/>
            <a:chOff x="0" y="0"/>
            <a:chExt cx="1956837" cy="2709333"/>
          </a:xfrm>
        </p:grpSpPr>
        <p:sp>
          <p:nvSpPr>
            <p:cNvPr id="3" name="Freeform 3"/>
            <p:cNvSpPr/>
            <p:nvPr/>
          </p:nvSpPr>
          <p:spPr>
            <a:xfrm>
              <a:off x="0" y="0"/>
              <a:ext cx="1956837" cy="2709333"/>
            </a:xfrm>
            <a:custGeom>
              <a:avLst/>
              <a:gdLst/>
              <a:ahLst/>
              <a:cxnLst/>
              <a:rect l="l" t="t" r="r" b="b"/>
              <a:pathLst>
                <a:path w="1956837" h="2709333">
                  <a:moveTo>
                    <a:pt x="0" y="0"/>
                  </a:moveTo>
                  <a:lnTo>
                    <a:pt x="1956837" y="0"/>
                  </a:lnTo>
                  <a:lnTo>
                    <a:pt x="1956837" y="2709333"/>
                  </a:lnTo>
                  <a:lnTo>
                    <a:pt x="0" y="2709333"/>
                  </a:lnTo>
                  <a:close/>
                </a:path>
              </a:pathLst>
            </a:custGeom>
            <a:solidFill>
              <a:srgbClr val="352D94"/>
            </a:solidFill>
          </p:spPr>
          <p:txBody>
            <a:bodyPr/>
            <a:lstStyle/>
            <a:p>
              <a:endParaRPr lang="en-US"/>
            </a:p>
          </p:txBody>
        </p:sp>
        <p:sp>
          <p:nvSpPr>
            <p:cNvPr id="4" name="TextBox 4"/>
            <p:cNvSpPr txBox="1"/>
            <p:nvPr/>
          </p:nvSpPr>
          <p:spPr>
            <a:xfrm>
              <a:off x="0" y="-38100"/>
              <a:ext cx="1956837" cy="2747433"/>
            </a:xfrm>
            <a:prstGeom prst="rect">
              <a:avLst/>
            </a:prstGeom>
          </p:spPr>
          <p:txBody>
            <a:bodyPr lIns="50800" tIns="50800" rIns="50800" bIns="50800" rtlCol="0" anchor="ctr"/>
            <a:lstStyle/>
            <a:p>
              <a:pPr algn="ctr">
                <a:lnSpc>
                  <a:spcPts val="2940"/>
                </a:lnSpc>
              </a:pPr>
              <a:endParaRPr/>
            </a:p>
          </p:txBody>
        </p:sp>
      </p:grpSp>
      <p:grpSp>
        <p:nvGrpSpPr>
          <p:cNvPr id="5" name="Group 5"/>
          <p:cNvGrpSpPr/>
          <p:nvPr/>
        </p:nvGrpSpPr>
        <p:grpSpPr>
          <a:xfrm>
            <a:off x="0" y="1586670"/>
            <a:ext cx="13792198" cy="8382000"/>
            <a:chOff x="0" y="0"/>
            <a:chExt cx="3796182" cy="819156"/>
          </a:xfrm>
        </p:grpSpPr>
        <p:sp>
          <p:nvSpPr>
            <p:cNvPr id="6" name="Freeform 6"/>
            <p:cNvSpPr/>
            <p:nvPr/>
          </p:nvSpPr>
          <p:spPr>
            <a:xfrm>
              <a:off x="0" y="0"/>
              <a:ext cx="3796182" cy="819156"/>
            </a:xfrm>
            <a:custGeom>
              <a:avLst/>
              <a:gdLst/>
              <a:ahLst/>
              <a:cxnLst/>
              <a:rect l="l" t="t" r="r" b="b"/>
              <a:pathLst>
                <a:path w="3796182" h="819156">
                  <a:moveTo>
                    <a:pt x="27393" y="0"/>
                  </a:moveTo>
                  <a:lnTo>
                    <a:pt x="3768789" y="0"/>
                  </a:lnTo>
                  <a:cubicBezTo>
                    <a:pt x="3783918" y="0"/>
                    <a:pt x="3796182" y="12264"/>
                    <a:pt x="3796182" y="27393"/>
                  </a:cubicBezTo>
                  <a:lnTo>
                    <a:pt x="3796182" y="791763"/>
                  </a:lnTo>
                  <a:cubicBezTo>
                    <a:pt x="3796182" y="799028"/>
                    <a:pt x="3793296" y="805996"/>
                    <a:pt x="3788159" y="811133"/>
                  </a:cubicBezTo>
                  <a:cubicBezTo>
                    <a:pt x="3783022" y="816270"/>
                    <a:pt x="3776054" y="819156"/>
                    <a:pt x="3768789" y="819156"/>
                  </a:cubicBezTo>
                  <a:lnTo>
                    <a:pt x="27393" y="819156"/>
                  </a:lnTo>
                  <a:cubicBezTo>
                    <a:pt x="20128" y="819156"/>
                    <a:pt x="13161" y="816270"/>
                    <a:pt x="8023" y="811133"/>
                  </a:cubicBezTo>
                  <a:cubicBezTo>
                    <a:pt x="2886" y="805996"/>
                    <a:pt x="0" y="799028"/>
                    <a:pt x="0" y="791763"/>
                  </a:cubicBezTo>
                  <a:lnTo>
                    <a:pt x="0" y="27393"/>
                  </a:lnTo>
                  <a:cubicBezTo>
                    <a:pt x="0" y="20128"/>
                    <a:pt x="2886" y="13161"/>
                    <a:pt x="8023" y="8023"/>
                  </a:cubicBezTo>
                  <a:cubicBezTo>
                    <a:pt x="13161" y="2886"/>
                    <a:pt x="20128" y="0"/>
                    <a:pt x="27393" y="0"/>
                  </a:cubicBezTo>
                  <a:close/>
                </a:path>
              </a:pathLst>
            </a:custGeom>
            <a:solidFill>
              <a:srgbClr val="FFFFFF"/>
            </a:solidFill>
            <a:ln w="57150" cap="rnd">
              <a:solidFill>
                <a:srgbClr val="F8D297"/>
              </a:solidFill>
              <a:prstDash val="solid"/>
              <a:round/>
            </a:ln>
          </p:spPr>
          <p:txBody>
            <a:bodyPr/>
            <a:lstStyle/>
            <a:p>
              <a:endParaRPr lang="en-US" dirty="0"/>
            </a:p>
          </p:txBody>
        </p:sp>
        <p:sp>
          <p:nvSpPr>
            <p:cNvPr id="7" name="TextBox 7"/>
            <p:cNvSpPr txBox="1"/>
            <p:nvPr/>
          </p:nvSpPr>
          <p:spPr>
            <a:xfrm>
              <a:off x="0" y="-38100"/>
              <a:ext cx="3796182" cy="857256"/>
            </a:xfrm>
            <a:prstGeom prst="rect">
              <a:avLst/>
            </a:prstGeom>
          </p:spPr>
          <p:txBody>
            <a:bodyPr lIns="50800" tIns="50800" rIns="50800" bIns="50800" rtlCol="0" anchor="ctr"/>
            <a:lstStyle/>
            <a:p>
              <a:pPr algn="ctr">
                <a:lnSpc>
                  <a:spcPts val="2940"/>
                </a:lnSpc>
              </a:pPr>
              <a:endParaRPr/>
            </a:p>
          </p:txBody>
        </p:sp>
      </p:grpSp>
      <p:sp>
        <p:nvSpPr>
          <p:cNvPr id="16" name="Freeform 16"/>
          <p:cNvSpPr/>
          <p:nvPr/>
        </p:nvSpPr>
        <p:spPr>
          <a:xfrm>
            <a:off x="982263" y="642938"/>
            <a:ext cx="642520" cy="642520"/>
          </a:xfrm>
          <a:custGeom>
            <a:avLst/>
            <a:gdLst/>
            <a:ahLst/>
            <a:cxnLst/>
            <a:rect l="l" t="t" r="r" b="b"/>
            <a:pathLst>
              <a:path w="642520" h="642520">
                <a:moveTo>
                  <a:pt x="0" y="0"/>
                </a:moveTo>
                <a:lnTo>
                  <a:pt x="642520" y="0"/>
                </a:lnTo>
                <a:lnTo>
                  <a:pt x="642520" y="642520"/>
                </a:lnTo>
                <a:lnTo>
                  <a:pt x="0" y="64252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9" name="TextBox 19"/>
          <p:cNvSpPr txBox="1"/>
          <p:nvPr/>
        </p:nvSpPr>
        <p:spPr>
          <a:xfrm>
            <a:off x="1885006" y="686033"/>
            <a:ext cx="8558130" cy="755976"/>
          </a:xfrm>
          <a:prstGeom prst="rect">
            <a:avLst/>
          </a:prstGeom>
        </p:spPr>
        <p:txBody>
          <a:bodyPr wrap="square" lIns="0" tIns="0" rIns="0" bIns="0" rtlCol="0" anchor="t">
            <a:spAutoFit/>
          </a:bodyPr>
          <a:lstStyle/>
          <a:p>
            <a:pPr>
              <a:lnSpc>
                <a:spcPts val="6120"/>
              </a:lnSpc>
            </a:pPr>
            <a:r>
              <a:rPr lang="en-US" sz="5000" b="1" dirty="0">
                <a:solidFill>
                  <a:srgbClr val="000000"/>
                </a:solidFill>
                <a:latin typeface="+mj-lt"/>
              </a:rPr>
              <a:t>Results and Discussion</a:t>
            </a:r>
          </a:p>
        </p:txBody>
      </p:sp>
      <p:sp>
        <p:nvSpPr>
          <p:cNvPr id="9" name="TextBox 8">
            <a:extLst>
              <a:ext uri="{FF2B5EF4-FFF2-40B4-BE49-F238E27FC236}">
                <a16:creationId xmlns:a16="http://schemas.microsoft.com/office/drawing/2014/main" id="{265E9C19-67B6-49C0-E2B3-B4F1F2BE23DC}"/>
              </a:ext>
            </a:extLst>
          </p:cNvPr>
          <p:cNvSpPr txBox="1"/>
          <p:nvPr/>
        </p:nvSpPr>
        <p:spPr>
          <a:xfrm>
            <a:off x="381000" y="3009900"/>
            <a:ext cx="11798968" cy="4708981"/>
          </a:xfrm>
          <a:prstGeom prst="rect">
            <a:avLst/>
          </a:prstGeom>
          <a:noFill/>
        </p:spPr>
        <p:txBody>
          <a:bodyPr wrap="square" rtlCol="0">
            <a:spAutoFit/>
          </a:bodyPr>
          <a:lstStyle/>
          <a:p>
            <a:r>
              <a:rPr lang="en-US" sz="2500" b="1" dirty="0"/>
              <a:t>Discussion: </a:t>
            </a:r>
          </a:p>
          <a:p>
            <a:pPr marL="342900" indent="-342900" algn="just">
              <a:buFont typeface="Arial" panose="020B0604020202020204" pitchFamily="34" charset="0"/>
              <a:buChar char="•"/>
            </a:pPr>
            <a:r>
              <a:rPr lang="en-US" sz="2500" dirty="0"/>
              <a:t>The XGBoost model performance results suggest that it is a powerful ensemble model.</a:t>
            </a:r>
          </a:p>
          <a:p>
            <a:pPr algn="just"/>
            <a:endParaRPr lang="en-US" sz="2500" dirty="0"/>
          </a:p>
          <a:p>
            <a:pPr marL="342900" indent="-342900" algn="just">
              <a:buFont typeface="Arial" panose="020B0604020202020204" pitchFamily="34" charset="0"/>
              <a:buChar char="•"/>
            </a:pPr>
            <a:r>
              <a:rPr lang="en-US" sz="2500" dirty="0"/>
              <a:t>The strong performance of other ensemble models including  Voting Regressor, and LightGBM, supports that ensemble models are more suitable for house price prediction, as they combine the advantages of various models.</a:t>
            </a:r>
          </a:p>
          <a:p>
            <a:pPr algn="just"/>
            <a:endParaRPr lang="en-US" sz="2500" dirty="0"/>
          </a:p>
          <a:p>
            <a:pPr marL="342900" indent="-342900" algn="just">
              <a:buFont typeface="Arial" panose="020B0604020202020204" pitchFamily="34" charset="0"/>
              <a:buChar char="•"/>
            </a:pPr>
            <a:r>
              <a:rPr lang="en-US" sz="2500" dirty="0"/>
              <a:t>Results from correlation and XGBoost feature importance suggests that the most dominant factor is the house overall quality, in addition to Garage size, above ground area, Kitchen quality, and newly built home represented in (YearBuilt &amp; YearRemodADD) features. This understanding of key factors can be valuable to home buyers and investors in the real estate industry.</a:t>
            </a:r>
          </a:p>
        </p:txBody>
      </p:sp>
      <p:grpSp>
        <p:nvGrpSpPr>
          <p:cNvPr id="10" name="Group 7">
            <a:extLst>
              <a:ext uri="{FF2B5EF4-FFF2-40B4-BE49-F238E27FC236}">
                <a16:creationId xmlns:a16="http://schemas.microsoft.com/office/drawing/2014/main" id="{9E0E6653-FD87-9930-0D97-82DB98EDB750}"/>
              </a:ext>
            </a:extLst>
          </p:cNvPr>
          <p:cNvGrpSpPr/>
          <p:nvPr/>
        </p:nvGrpSpPr>
        <p:grpSpPr>
          <a:xfrm>
            <a:off x="12287792" y="836806"/>
            <a:ext cx="5607176" cy="5983094"/>
            <a:chOff x="0" y="0"/>
            <a:chExt cx="8152644" cy="6305403"/>
          </a:xfrm>
        </p:grpSpPr>
        <p:pic>
          <p:nvPicPr>
            <p:cNvPr id="11" name="Picture 8">
              <a:extLst>
                <a:ext uri="{FF2B5EF4-FFF2-40B4-BE49-F238E27FC236}">
                  <a16:creationId xmlns:a16="http://schemas.microsoft.com/office/drawing/2014/main" id="{36D86FF7-7523-C59E-C20F-42B4D796BB79}"/>
                </a:ext>
              </a:extLst>
            </p:cNvPr>
            <p:cNvPicPr>
              <a:picLocks noChangeAspect="1"/>
            </p:cNvPicPr>
            <p:nvPr/>
          </p:nvPicPr>
          <p:blipFill>
            <a:blip r:embed="rId4"/>
            <a:srcRect l="11534" r="11534"/>
            <a:stretch>
              <a:fillRect/>
            </a:stretch>
          </p:blipFill>
          <p:spPr>
            <a:xfrm>
              <a:off x="0" y="0"/>
              <a:ext cx="8152644" cy="6305403"/>
            </a:xfrm>
            <a:prstGeom prst="rect">
              <a:avLst/>
            </a:prstGeom>
          </p:spPr>
        </p:pic>
      </p:grpSp>
      <p:sp>
        <p:nvSpPr>
          <p:cNvPr id="12" name="TextBox 11">
            <a:extLst>
              <a:ext uri="{FF2B5EF4-FFF2-40B4-BE49-F238E27FC236}">
                <a16:creationId xmlns:a16="http://schemas.microsoft.com/office/drawing/2014/main" id="{C5C30BD7-FA75-F1CC-FB59-40A719D4764E}"/>
              </a:ext>
            </a:extLst>
          </p:cNvPr>
          <p:cNvSpPr txBox="1"/>
          <p:nvPr/>
        </p:nvSpPr>
        <p:spPr>
          <a:xfrm>
            <a:off x="17252189" y="9663563"/>
            <a:ext cx="1035811" cy="553998"/>
          </a:xfrm>
          <a:prstGeom prst="rect">
            <a:avLst/>
          </a:prstGeom>
          <a:noFill/>
        </p:spPr>
        <p:txBody>
          <a:bodyPr wrap="square" rtlCol="0">
            <a:spAutoFit/>
          </a:bodyPr>
          <a:lstStyle/>
          <a:p>
            <a:pPr algn="ctr"/>
            <a:r>
              <a:rPr lang="en-US" sz="3000" b="1" dirty="0">
                <a:solidFill>
                  <a:schemeClr val="bg1"/>
                </a:solidFill>
              </a:rPr>
              <a:t>11</a:t>
            </a:r>
          </a:p>
        </p:txBody>
      </p:sp>
    </p:spTree>
    <p:extLst>
      <p:ext uri="{BB962C8B-B14F-4D97-AF65-F5344CB8AC3E}">
        <p14:creationId xmlns:p14="http://schemas.microsoft.com/office/powerpoint/2010/main" val="8473533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09650" y="2123237"/>
            <a:ext cx="15161611" cy="4218376"/>
            <a:chOff x="0" y="0"/>
            <a:chExt cx="3729197" cy="660211"/>
          </a:xfrm>
        </p:grpSpPr>
        <p:sp>
          <p:nvSpPr>
            <p:cNvPr id="3" name="Freeform 3"/>
            <p:cNvSpPr/>
            <p:nvPr/>
          </p:nvSpPr>
          <p:spPr>
            <a:xfrm>
              <a:off x="0" y="0"/>
              <a:ext cx="3729198" cy="660211"/>
            </a:xfrm>
            <a:custGeom>
              <a:avLst/>
              <a:gdLst/>
              <a:ahLst/>
              <a:cxnLst/>
              <a:rect l="l" t="t" r="r" b="b"/>
              <a:pathLst>
                <a:path w="3729198" h="660211">
                  <a:moveTo>
                    <a:pt x="0" y="0"/>
                  </a:moveTo>
                  <a:lnTo>
                    <a:pt x="3729198" y="0"/>
                  </a:lnTo>
                  <a:lnTo>
                    <a:pt x="3729198" y="660211"/>
                  </a:lnTo>
                  <a:lnTo>
                    <a:pt x="0" y="660211"/>
                  </a:lnTo>
                  <a:close/>
                </a:path>
              </a:pathLst>
            </a:custGeom>
            <a:solidFill>
              <a:srgbClr val="352D94"/>
            </a:solidFill>
          </p:spPr>
          <p:txBody>
            <a:bodyPr/>
            <a:lstStyle/>
            <a:p>
              <a:endParaRPr lang="en-US" dirty="0"/>
            </a:p>
          </p:txBody>
        </p:sp>
        <p:sp>
          <p:nvSpPr>
            <p:cNvPr id="4" name="TextBox 4"/>
            <p:cNvSpPr txBox="1"/>
            <p:nvPr/>
          </p:nvSpPr>
          <p:spPr>
            <a:xfrm>
              <a:off x="0" y="-38100"/>
              <a:ext cx="3729197" cy="698311"/>
            </a:xfrm>
            <a:prstGeom prst="rect">
              <a:avLst/>
            </a:prstGeom>
          </p:spPr>
          <p:txBody>
            <a:bodyPr lIns="50800" tIns="50800" rIns="50800" bIns="50800" rtlCol="0" anchor="ctr"/>
            <a:lstStyle/>
            <a:p>
              <a:pPr algn="ctr">
                <a:lnSpc>
                  <a:spcPts val="2940"/>
                </a:lnSpc>
              </a:pPr>
              <a:endParaRPr/>
            </a:p>
          </p:txBody>
        </p:sp>
      </p:grpSp>
      <p:grpSp>
        <p:nvGrpSpPr>
          <p:cNvPr id="5" name="Group 5"/>
          <p:cNvGrpSpPr/>
          <p:nvPr/>
        </p:nvGrpSpPr>
        <p:grpSpPr>
          <a:xfrm>
            <a:off x="1009646" y="5888758"/>
            <a:ext cx="15161615" cy="3979142"/>
            <a:chOff x="0" y="0"/>
            <a:chExt cx="3729197" cy="660211"/>
          </a:xfrm>
        </p:grpSpPr>
        <p:sp>
          <p:nvSpPr>
            <p:cNvPr id="6" name="Freeform 6"/>
            <p:cNvSpPr/>
            <p:nvPr/>
          </p:nvSpPr>
          <p:spPr>
            <a:xfrm>
              <a:off x="0" y="0"/>
              <a:ext cx="3729198" cy="660211"/>
            </a:xfrm>
            <a:custGeom>
              <a:avLst/>
              <a:gdLst/>
              <a:ahLst/>
              <a:cxnLst/>
              <a:rect l="l" t="t" r="r" b="b"/>
              <a:pathLst>
                <a:path w="3729198" h="660211">
                  <a:moveTo>
                    <a:pt x="0" y="0"/>
                  </a:moveTo>
                  <a:lnTo>
                    <a:pt x="3729198" y="0"/>
                  </a:lnTo>
                  <a:lnTo>
                    <a:pt x="3729198" y="660211"/>
                  </a:lnTo>
                  <a:lnTo>
                    <a:pt x="0" y="660211"/>
                  </a:lnTo>
                  <a:close/>
                </a:path>
              </a:pathLst>
            </a:custGeom>
            <a:solidFill>
              <a:srgbClr val="352D94"/>
            </a:solidFill>
          </p:spPr>
          <p:txBody>
            <a:bodyPr/>
            <a:lstStyle/>
            <a:p>
              <a:endParaRPr lang="en-US" dirty="0"/>
            </a:p>
          </p:txBody>
        </p:sp>
        <p:sp>
          <p:nvSpPr>
            <p:cNvPr id="7" name="TextBox 7"/>
            <p:cNvSpPr txBox="1"/>
            <p:nvPr/>
          </p:nvSpPr>
          <p:spPr>
            <a:xfrm>
              <a:off x="0" y="-38100"/>
              <a:ext cx="3729197" cy="698311"/>
            </a:xfrm>
            <a:prstGeom prst="rect">
              <a:avLst/>
            </a:prstGeom>
          </p:spPr>
          <p:txBody>
            <a:bodyPr lIns="50800" tIns="50800" rIns="50800" bIns="50800" rtlCol="0" anchor="ctr"/>
            <a:lstStyle/>
            <a:p>
              <a:pPr algn="ctr">
                <a:lnSpc>
                  <a:spcPts val="2940"/>
                </a:lnSpc>
              </a:pPr>
              <a:endParaRPr/>
            </a:p>
          </p:txBody>
        </p:sp>
      </p:grpSp>
      <p:grpSp>
        <p:nvGrpSpPr>
          <p:cNvPr id="11" name="Group 11"/>
          <p:cNvGrpSpPr/>
          <p:nvPr/>
        </p:nvGrpSpPr>
        <p:grpSpPr>
          <a:xfrm>
            <a:off x="1009642" y="6047526"/>
            <a:ext cx="6153158" cy="3979141"/>
            <a:chOff x="0" y="0"/>
            <a:chExt cx="8713768" cy="3718868"/>
          </a:xfrm>
        </p:grpSpPr>
        <p:pic>
          <p:nvPicPr>
            <p:cNvPr id="12" name="Picture 12"/>
            <p:cNvPicPr>
              <a:picLocks noChangeAspect="1"/>
            </p:cNvPicPr>
            <p:nvPr/>
          </p:nvPicPr>
          <p:blipFill>
            <a:blip r:embed="rId2"/>
            <a:srcRect t="12098" b="23844"/>
            <a:stretch>
              <a:fillRect/>
            </a:stretch>
          </p:blipFill>
          <p:spPr>
            <a:xfrm>
              <a:off x="0" y="0"/>
              <a:ext cx="8713768" cy="3718868"/>
            </a:xfrm>
            <a:prstGeom prst="rect">
              <a:avLst/>
            </a:prstGeom>
          </p:spPr>
        </p:pic>
      </p:grpSp>
      <p:grpSp>
        <p:nvGrpSpPr>
          <p:cNvPr id="13" name="Group 13"/>
          <p:cNvGrpSpPr/>
          <p:nvPr/>
        </p:nvGrpSpPr>
        <p:grpSpPr>
          <a:xfrm>
            <a:off x="10146561" y="2127697"/>
            <a:ext cx="6906042" cy="4007485"/>
            <a:chOff x="0" y="0"/>
            <a:chExt cx="8713768" cy="3718868"/>
          </a:xfrm>
        </p:grpSpPr>
        <p:pic>
          <p:nvPicPr>
            <p:cNvPr id="14" name="Picture 14"/>
            <p:cNvPicPr>
              <a:picLocks noChangeAspect="1"/>
            </p:cNvPicPr>
            <p:nvPr/>
          </p:nvPicPr>
          <p:blipFill>
            <a:blip r:embed="rId3"/>
            <a:srcRect t="12315" b="12315"/>
            <a:stretch>
              <a:fillRect/>
            </a:stretch>
          </p:blipFill>
          <p:spPr>
            <a:xfrm>
              <a:off x="0" y="0"/>
              <a:ext cx="8713768" cy="3718868"/>
            </a:xfrm>
            <a:prstGeom prst="rect">
              <a:avLst/>
            </a:prstGeom>
          </p:spPr>
        </p:pic>
      </p:grpSp>
      <p:grpSp>
        <p:nvGrpSpPr>
          <p:cNvPr id="15" name="Group 15"/>
          <p:cNvGrpSpPr/>
          <p:nvPr/>
        </p:nvGrpSpPr>
        <p:grpSpPr>
          <a:xfrm>
            <a:off x="16105668" y="939161"/>
            <a:ext cx="1153632" cy="117531"/>
            <a:chOff x="0" y="0"/>
            <a:chExt cx="303837" cy="30955"/>
          </a:xfrm>
        </p:grpSpPr>
        <p:sp>
          <p:nvSpPr>
            <p:cNvPr id="16" name="Freeform 16"/>
            <p:cNvSpPr/>
            <p:nvPr/>
          </p:nvSpPr>
          <p:spPr>
            <a:xfrm>
              <a:off x="0" y="0"/>
              <a:ext cx="303837" cy="30955"/>
            </a:xfrm>
            <a:custGeom>
              <a:avLst/>
              <a:gdLst/>
              <a:ahLst/>
              <a:cxnLst/>
              <a:rect l="l" t="t" r="r" b="b"/>
              <a:pathLst>
                <a:path w="303837" h="30955">
                  <a:moveTo>
                    <a:pt x="0" y="0"/>
                  </a:moveTo>
                  <a:lnTo>
                    <a:pt x="303837" y="0"/>
                  </a:lnTo>
                  <a:lnTo>
                    <a:pt x="303837" y="30955"/>
                  </a:lnTo>
                  <a:lnTo>
                    <a:pt x="0" y="30955"/>
                  </a:lnTo>
                  <a:close/>
                </a:path>
              </a:pathLst>
            </a:custGeom>
            <a:solidFill>
              <a:srgbClr val="F8D297"/>
            </a:solidFill>
          </p:spPr>
          <p:txBody>
            <a:bodyPr/>
            <a:lstStyle/>
            <a:p>
              <a:endParaRPr lang="en-US"/>
            </a:p>
          </p:txBody>
        </p:sp>
        <p:sp>
          <p:nvSpPr>
            <p:cNvPr id="17" name="TextBox 17"/>
            <p:cNvSpPr txBox="1"/>
            <p:nvPr/>
          </p:nvSpPr>
          <p:spPr>
            <a:xfrm>
              <a:off x="0" y="-38100"/>
              <a:ext cx="303837" cy="69055"/>
            </a:xfrm>
            <a:prstGeom prst="rect">
              <a:avLst/>
            </a:prstGeom>
          </p:spPr>
          <p:txBody>
            <a:bodyPr lIns="50800" tIns="50800" rIns="50800" bIns="50800" rtlCol="0" anchor="ctr"/>
            <a:lstStyle/>
            <a:p>
              <a:pPr algn="ctr">
                <a:lnSpc>
                  <a:spcPts val="2940"/>
                </a:lnSpc>
              </a:pPr>
              <a:endParaRPr/>
            </a:p>
          </p:txBody>
        </p:sp>
      </p:grpSp>
      <p:sp>
        <p:nvSpPr>
          <p:cNvPr id="18" name="Freeform 18"/>
          <p:cNvSpPr/>
          <p:nvPr/>
        </p:nvSpPr>
        <p:spPr>
          <a:xfrm>
            <a:off x="1009650" y="867038"/>
            <a:ext cx="642520" cy="642520"/>
          </a:xfrm>
          <a:custGeom>
            <a:avLst/>
            <a:gdLst/>
            <a:ahLst/>
            <a:cxnLst/>
            <a:rect l="l" t="t" r="r" b="b"/>
            <a:pathLst>
              <a:path w="642520" h="642520">
                <a:moveTo>
                  <a:pt x="0" y="0"/>
                </a:moveTo>
                <a:lnTo>
                  <a:pt x="642520" y="0"/>
                </a:lnTo>
                <a:lnTo>
                  <a:pt x="642520" y="642520"/>
                </a:lnTo>
                <a:lnTo>
                  <a:pt x="0" y="64252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9" name="TextBox 19"/>
          <p:cNvSpPr txBox="1"/>
          <p:nvPr/>
        </p:nvSpPr>
        <p:spPr>
          <a:xfrm>
            <a:off x="1402484" y="2291291"/>
            <a:ext cx="6738957" cy="432426"/>
          </a:xfrm>
          <a:prstGeom prst="rect">
            <a:avLst/>
          </a:prstGeom>
        </p:spPr>
        <p:txBody>
          <a:bodyPr lIns="0" tIns="0" rIns="0" bIns="0" rtlCol="0" anchor="t">
            <a:spAutoFit/>
          </a:bodyPr>
          <a:lstStyle/>
          <a:p>
            <a:pPr>
              <a:lnSpc>
                <a:spcPts val="3600"/>
              </a:lnSpc>
            </a:pPr>
            <a:r>
              <a:rPr lang="en-US" sz="2400" dirty="0">
                <a:solidFill>
                  <a:srgbClr val="FFFFFF"/>
                </a:solidFill>
                <a:latin typeface="Poppins Bold"/>
              </a:rPr>
              <a:t>Limitations :</a:t>
            </a:r>
          </a:p>
        </p:txBody>
      </p:sp>
      <p:sp>
        <p:nvSpPr>
          <p:cNvPr id="20" name="TextBox 20"/>
          <p:cNvSpPr txBox="1"/>
          <p:nvPr/>
        </p:nvSpPr>
        <p:spPr>
          <a:xfrm>
            <a:off x="1402484" y="2957657"/>
            <a:ext cx="8264774" cy="2693045"/>
          </a:xfrm>
          <a:prstGeom prst="rect">
            <a:avLst/>
          </a:prstGeom>
        </p:spPr>
        <p:txBody>
          <a:bodyPr wrap="square" lIns="0" tIns="0" rIns="0" bIns="0" rtlCol="0" anchor="t">
            <a:spAutoFit/>
          </a:bodyPr>
          <a:lstStyle/>
          <a:p>
            <a:pPr marL="342900" indent="-342900" algn="just">
              <a:lnSpc>
                <a:spcPts val="3000"/>
              </a:lnSpc>
              <a:buFont typeface="Arial" panose="020B0604020202020204" pitchFamily="34" charset="0"/>
              <a:buChar char="•"/>
            </a:pPr>
            <a:r>
              <a:rPr lang="en-US" sz="2500" dirty="0">
                <a:solidFill>
                  <a:srgbClr val="FFFFFF"/>
                </a:solidFill>
                <a:latin typeface="+mj-lt"/>
              </a:rPr>
              <a:t>Small Data Size (lack of capturing the variability of house market trends).</a:t>
            </a:r>
          </a:p>
          <a:p>
            <a:pPr marL="342900" indent="-342900" algn="just">
              <a:lnSpc>
                <a:spcPts val="3000"/>
              </a:lnSpc>
              <a:buFont typeface="Arial" panose="020B0604020202020204" pitchFamily="34" charset="0"/>
              <a:buChar char="•"/>
            </a:pPr>
            <a:r>
              <a:rPr lang="en-US" sz="2500" dirty="0">
                <a:solidFill>
                  <a:srgbClr val="FFFFFF"/>
                </a:solidFill>
                <a:latin typeface="+mj-lt"/>
              </a:rPr>
              <a:t>Large number of subjective features.</a:t>
            </a:r>
          </a:p>
          <a:p>
            <a:pPr marL="342900" indent="-342900" algn="just">
              <a:lnSpc>
                <a:spcPts val="3000"/>
              </a:lnSpc>
              <a:buFont typeface="Arial" panose="020B0604020202020204" pitchFamily="34" charset="0"/>
              <a:buChar char="•"/>
            </a:pPr>
            <a:r>
              <a:rPr lang="en-US" sz="2500" dirty="0">
                <a:solidFill>
                  <a:srgbClr val="FFFFFF"/>
                </a:solidFill>
                <a:latin typeface="+mj-lt"/>
              </a:rPr>
              <a:t>lacks necessary features.</a:t>
            </a:r>
          </a:p>
          <a:p>
            <a:pPr marL="342900" indent="-342900" algn="just">
              <a:lnSpc>
                <a:spcPts val="3000"/>
              </a:lnSpc>
              <a:buFont typeface="Arial" panose="020B0604020202020204" pitchFamily="34" charset="0"/>
              <a:buChar char="•"/>
            </a:pPr>
            <a:r>
              <a:rPr lang="en-US" sz="2500" dirty="0">
                <a:solidFill>
                  <a:srgbClr val="FFFFFF"/>
                </a:solidFill>
                <a:latin typeface="+mj-lt"/>
              </a:rPr>
              <a:t>Consistent data structure for other predictions.</a:t>
            </a:r>
          </a:p>
          <a:p>
            <a:pPr marL="342900" indent="-342900" algn="just">
              <a:lnSpc>
                <a:spcPts val="3000"/>
              </a:lnSpc>
              <a:buFont typeface="Arial" panose="020B0604020202020204" pitchFamily="34" charset="0"/>
              <a:buChar char="•"/>
            </a:pPr>
            <a:r>
              <a:rPr lang="en-US" sz="2500" dirty="0">
                <a:solidFill>
                  <a:srgbClr val="FFFFFF"/>
                </a:solidFill>
                <a:latin typeface="+mj-lt"/>
              </a:rPr>
              <a:t>The dataset cover narrow range of years.</a:t>
            </a:r>
          </a:p>
          <a:p>
            <a:pPr marL="342900" indent="-342900">
              <a:lnSpc>
                <a:spcPts val="3000"/>
              </a:lnSpc>
              <a:buFont typeface="Arial" panose="020B0604020202020204" pitchFamily="34" charset="0"/>
              <a:buChar char="•"/>
            </a:pPr>
            <a:endParaRPr lang="en-US" sz="2500" dirty="0">
              <a:solidFill>
                <a:srgbClr val="FFFFFF"/>
              </a:solidFill>
              <a:latin typeface="+mj-lt"/>
            </a:endParaRPr>
          </a:p>
        </p:txBody>
      </p:sp>
      <p:sp>
        <p:nvSpPr>
          <p:cNvPr id="21" name="TextBox 21"/>
          <p:cNvSpPr txBox="1"/>
          <p:nvPr/>
        </p:nvSpPr>
        <p:spPr>
          <a:xfrm>
            <a:off x="7752883" y="6293949"/>
            <a:ext cx="5825564" cy="432426"/>
          </a:xfrm>
          <a:prstGeom prst="rect">
            <a:avLst/>
          </a:prstGeom>
        </p:spPr>
        <p:txBody>
          <a:bodyPr lIns="0" tIns="0" rIns="0" bIns="0" rtlCol="0" anchor="t">
            <a:spAutoFit/>
          </a:bodyPr>
          <a:lstStyle/>
          <a:p>
            <a:pPr>
              <a:lnSpc>
                <a:spcPts val="3600"/>
              </a:lnSpc>
            </a:pPr>
            <a:r>
              <a:rPr lang="en-US" sz="2400" dirty="0">
                <a:solidFill>
                  <a:srgbClr val="FFFFFF"/>
                </a:solidFill>
                <a:latin typeface="Poppins Bold"/>
              </a:rPr>
              <a:t>Recommendations:</a:t>
            </a:r>
          </a:p>
        </p:txBody>
      </p:sp>
      <p:sp>
        <p:nvSpPr>
          <p:cNvPr id="23" name="TextBox 23"/>
          <p:cNvSpPr txBox="1"/>
          <p:nvPr/>
        </p:nvSpPr>
        <p:spPr>
          <a:xfrm>
            <a:off x="3007279" y="963596"/>
            <a:ext cx="12273441" cy="752257"/>
          </a:xfrm>
          <a:prstGeom prst="rect">
            <a:avLst/>
          </a:prstGeom>
        </p:spPr>
        <p:txBody>
          <a:bodyPr lIns="0" tIns="0" rIns="0" bIns="0" rtlCol="0" anchor="t">
            <a:spAutoFit/>
          </a:bodyPr>
          <a:lstStyle/>
          <a:p>
            <a:pPr algn="ctr">
              <a:lnSpc>
                <a:spcPts val="6120"/>
              </a:lnSpc>
            </a:pPr>
            <a:r>
              <a:rPr lang="en-US" sz="5000" dirty="0">
                <a:solidFill>
                  <a:srgbClr val="000000"/>
                </a:solidFill>
                <a:latin typeface="Noto Serif Bold"/>
              </a:rPr>
              <a:t>Limitations and Recommendations</a:t>
            </a:r>
          </a:p>
        </p:txBody>
      </p:sp>
      <p:sp>
        <p:nvSpPr>
          <p:cNvPr id="27" name="TextBox 26">
            <a:extLst>
              <a:ext uri="{FF2B5EF4-FFF2-40B4-BE49-F238E27FC236}">
                <a16:creationId xmlns:a16="http://schemas.microsoft.com/office/drawing/2014/main" id="{A0468BF4-CE91-2B20-9470-6072BF45F94A}"/>
              </a:ext>
            </a:extLst>
          </p:cNvPr>
          <p:cNvSpPr txBox="1"/>
          <p:nvPr/>
        </p:nvSpPr>
        <p:spPr>
          <a:xfrm>
            <a:off x="7437930" y="6817725"/>
            <a:ext cx="8458200" cy="2785378"/>
          </a:xfrm>
          <a:prstGeom prst="rect">
            <a:avLst/>
          </a:prstGeom>
          <a:noFill/>
        </p:spPr>
        <p:txBody>
          <a:bodyPr wrap="square" rtlCol="0">
            <a:spAutoFit/>
          </a:bodyPr>
          <a:lstStyle/>
          <a:p>
            <a:pPr marL="342900" indent="-342900" algn="just">
              <a:buFont typeface="Arial" panose="020B0604020202020204" pitchFamily="34" charset="0"/>
              <a:buChar char="•"/>
            </a:pPr>
            <a:r>
              <a:rPr lang="en-US" sz="2500" dirty="0">
                <a:solidFill>
                  <a:schemeClr val="bg1"/>
                </a:solidFill>
              </a:rPr>
              <a:t>More feature engineering.</a:t>
            </a:r>
          </a:p>
          <a:p>
            <a:pPr marL="342900" indent="-342900" algn="just">
              <a:buFont typeface="Arial" panose="020B0604020202020204" pitchFamily="34" charset="0"/>
              <a:buChar char="•"/>
            </a:pPr>
            <a:r>
              <a:rPr lang="en-US" sz="2500" dirty="0">
                <a:solidFill>
                  <a:schemeClr val="bg1"/>
                </a:solidFill>
              </a:rPr>
              <a:t> More advanced models.</a:t>
            </a:r>
          </a:p>
          <a:p>
            <a:pPr marL="342900" indent="-342900" algn="just">
              <a:buFont typeface="Arial" panose="020B0604020202020204" pitchFamily="34" charset="0"/>
              <a:buChar char="•"/>
            </a:pPr>
            <a:r>
              <a:rPr lang="en-US" sz="2500" dirty="0">
                <a:solidFill>
                  <a:schemeClr val="bg1"/>
                </a:solidFill>
              </a:rPr>
              <a:t>More study can be done to encourage real estate companies to use property technology.</a:t>
            </a:r>
          </a:p>
          <a:p>
            <a:pPr marL="342900" indent="-342900" algn="just">
              <a:buFont typeface="Arial" panose="020B0604020202020204" pitchFamily="34" charset="0"/>
              <a:buChar char="•"/>
            </a:pPr>
            <a:r>
              <a:rPr lang="en-US" sz="2500" dirty="0">
                <a:solidFill>
                  <a:schemeClr val="bg1"/>
                </a:solidFill>
              </a:rPr>
              <a:t>Future website or mobile application for house price predictions. (better understand the real estate market and not to be scammed with incorrect property prices or costs.)</a:t>
            </a:r>
          </a:p>
        </p:txBody>
      </p:sp>
      <p:sp>
        <p:nvSpPr>
          <p:cNvPr id="8" name="TextBox 7">
            <a:extLst>
              <a:ext uri="{FF2B5EF4-FFF2-40B4-BE49-F238E27FC236}">
                <a16:creationId xmlns:a16="http://schemas.microsoft.com/office/drawing/2014/main" id="{FC1EE4C1-FC56-482D-8BA3-5CD799F2F845}"/>
              </a:ext>
            </a:extLst>
          </p:cNvPr>
          <p:cNvSpPr txBox="1"/>
          <p:nvPr/>
        </p:nvSpPr>
        <p:spPr>
          <a:xfrm>
            <a:off x="17252189" y="9663563"/>
            <a:ext cx="1035811" cy="553998"/>
          </a:xfrm>
          <a:prstGeom prst="rect">
            <a:avLst/>
          </a:prstGeom>
          <a:noFill/>
        </p:spPr>
        <p:txBody>
          <a:bodyPr wrap="square" rtlCol="0">
            <a:spAutoFit/>
          </a:bodyPr>
          <a:lstStyle/>
          <a:p>
            <a:pPr algn="ctr"/>
            <a:r>
              <a:rPr lang="en-US" sz="3000" b="1" dirty="0"/>
              <a:t>12</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804704" y="7336986"/>
            <a:ext cx="6884305" cy="1575895"/>
            <a:chOff x="0" y="0"/>
            <a:chExt cx="1622786" cy="215145"/>
          </a:xfrm>
        </p:grpSpPr>
        <p:sp>
          <p:nvSpPr>
            <p:cNvPr id="3" name="Freeform 3"/>
            <p:cNvSpPr/>
            <p:nvPr/>
          </p:nvSpPr>
          <p:spPr>
            <a:xfrm>
              <a:off x="0" y="0"/>
              <a:ext cx="1622786" cy="215145"/>
            </a:xfrm>
            <a:custGeom>
              <a:avLst/>
              <a:gdLst/>
              <a:ahLst/>
              <a:cxnLst/>
              <a:rect l="l" t="t" r="r" b="b"/>
              <a:pathLst>
                <a:path w="1622786" h="215145">
                  <a:moveTo>
                    <a:pt x="64081" y="0"/>
                  </a:moveTo>
                  <a:lnTo>
                    <a:pt x="1558705" y="0"/>
                  </a:lnTo>
                  <a:cubicBezTo>
                    <a:pt x="1594096" y="0"/>
                    <a:pt x="1622786" y="28690"/>
                    <a:pt x="1622786" y="64081"/>
                  </a:cubicBezTo>
                  <a:lnTo>
                    <a:pt x="1622786" y="151063"/>
                  </a:lnTo>
                  <a:cubicBezTo>
                    <a:pt x="1622786" y="186454"/>
                    <a:pt x="1594096" y="215145"/>
                    <a:pt x="1558705" y="215145"/>
                  </a:cubicBezTo>
                  <a:lnTo>
                    <a:pt x="64081" y="215145"/>
                  </a:lnTo>
                  <a:cubicBezTo>
                    <a:pt x="28690" y="215145"/>
                    <a:pt x="0" y="186454"/>
                    <a:pt x="0" y="151063"/>
                  </a:cubicBezTo>
                  <a:lnTo>
                    <a:pt x="0" y="64081"/>
                  </a:lnTo>
                  <a:cubicBezTo>
                    <a:pt x="0" y="28690"/>
                    <a:pt x="28690" y="0"/>
                    <a:pt x="64081" y="0"/>
                  </a:cubicBezTo>
                  <a:close/>
                </a:path>
              </a:pathLst>
            </a:custGeom>
            <a:solidFill>
              <a:srgbClr val="F8D297"/>
            </a:solidFill>
          </p:spPr>
          <p:txBody>
            <a:bodyPr/>
            <a:lstStyle/>
            <a:p>
              <a:endParaRPr lang="en-US" dirty="0"/>
            </a:p>
          </p:txBody>
        </p:sp>
        <p:sp>
          <p:nvSpPr>
            <p:cNvPr id="4" name="TextBox 4"/>
            <p:cNvSpPr txBox="1"/>
            <p:nvPr/>
          </p:nvSpPr>
          <p:spPr>
            <a:xfrm>
              <a:off x="0" y="-38100"/>
              <a:ext cx="1622786" cy="253245"/>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2507783" y="0"/>
            <a:ext cx="5780217" cy="10287000"/>
            <a:chOff x="0" y="0"/>
            <a:chExt cx="1522362" cy="2709333"/>
          </a:xfrm>
        </p:grpSpPr>
        <p:sp>
          <p:nvSpPr>
            <p:cNvPr id="6" name="Freeform 6"/>
            <p:cNvSpPr/>
            <p:nvPr/>
          </p:nvSpPr>
          <p:spPr>
            <a:xfrm>
              <a:off x="0" y="0"/>
              <a:ext cx="1522362" cy="2709333"/>
            </a:xfrm>
            <a:custGeom>
              <a:avLst/>
              <a:gdLst/>
              <a:ahLst/>
              <a:cxnLst/>
              <a:rect l="l" t="t" r="r" b="b"/>
              <a:pathLst>
                <a:path w="1522362" h="2709333">
                  <a:moveTo>
                    <a:pt x="0" y="0"/>
                  </a:moveTo>
                  <a:lnTo>
                    <a:pt x="1522362" y="0"/>
                  </a:lnTo>
                  <a:lnTo>
                    <a:pt x="1522362" y="2709333"/>
                  </a:lnTo>
                  <a:lnTo>
                    <a:pt x="0" y="2709333"/>
                  </a:lnTo>
                  <a:close/>
                </a:path>
              </a:pathLst>
            </a:custGeom>
            <a:solidFill>
              <a:srgbClr val="352D94"/>
            </a:solidFill>
          </p:spPr>
          <p:txBody>
            <a:bodyPr/>
            <a:lstStyle/>
            <a:p>
              <a:endParaRPr lang="en-US">
                <a:solidFill>
                  <a:srgbClr val="F8D297"/>
                </a:solidFill>
              </a:endParaRPr>
            </a:p>
          </p:txBody>
        </p:sp>
        <p:sp>
          <p:nvSpPr>
            <p:cNvPr id="7" name="TextBox 7"/>
            <p:cNvSpPr txBox="1"/>
            <p:nvPr/>
          </p:nvSpPr>
          <p:spPr>
            <a:xfrm>
              <a:off x="0" y="-38100"/>
              <a:ext cx="1522362" cy="2747433"/>
            </a:xfrm>
            <a:prstGeom prst="rect">
              <a:avLst/>
            </a:prstGeom>
          </p:spPr>
          <p:txBody>
            <a:bodyPr lIns="50800" tIns="50800" rIns="50800" bIns="50800" rtlCol="0" anchor="ctr"/>
            <a:lstStyle/>
            <a:p>
              <a:pPr algn="ctr">
                <a:lnSpc>
                  <a:spcPts val="2940"/>
                </a:lnSpc>
              </a:pPr>
              <a:endParaRPr>
                <a:solidFill>
                  <a:srgbClr val="F8D297"/>
                </a:solidFill>
              </a:endParaRPr>
            </a:p>
          </p:txBody>
        </p:sp>
      </p:grpSp>
      <p:sp>
        <p:nvSpPr>
          <p:cNvPr id="11" name="TextBox 11"/>
          <p:cNvSpPr txBox="1"/>
          <p:nvPr/>
        </p:nvSpPr>
        <p:spPr>
          <a:xfrm>
            <a:off x="685800" y="1923829"/>
            <a:ext cx="9227144" cy="4782207"/>
          </a:xfrm>
          <a:prstGeom prst="rect">
            <a:avLst/>
          </a:prstGeom>
        </p:spPr>
        <p:txBody>
          <a:bodyPr lIns="0" tIns="0" rIns="0" bIns="0" rtlCol="0" anchor="t">
            <a:spAutoFit/>
          </a:bodyPr>
          <a:lstStyle/>
          <a:p>
            <a:pPr algn="ctr">
              <a:lnSpc>
                <a:spcPts val="9588"/>
              </a:lnSpc>
            </a:pPr>
            <a:r>
              <a:rPr lang="en-US" sz="5000" dirty="0">
                <a:solidFill>
                  <a:srgbClr val="000000"/>
                </a:solidFill>
                <a:latin typeface="Noto Serif Bold"/>
              </a:rPr>
              <a:t>Utilization of Machine Learning (ML) in prediction of House Pricing at</a:t>
            </a:r>
          </a:p>
          <a:p>
            <a:pPr algn="ctr">
              <a:lnSpc>
                <a:spcPts val="9588"/>
              </a:lnSpc>
            </a:pPr>
            <a:r>
              <a:rPr lang="en-US" sz="5000" dirty="0">
                <a:solidFill>
                  <a:srgbClr val="352D94"/>
                </a:solidFill>
                <a:latin typeface="Noto Serif Bold"/>
              </a:rPr>
              <a:t>the Real Estate Industry</a:t>
            </a:r>
          </a:p>
        </p:txBody>
      </p:sp>
      <p:grpSp>
        <p:nvGrpSpPr>
          <p:cNvPr id="12" name="Group 12"/>
          <p:cNvGrpSpPr/>
          <p:nvPr/>
        </p:nvGrpSpPr>
        <p:grpSpPr>
          <a:xfrm>
            <a:off x="10561329" y="1781031"/>
            <a:ext cx="6024050" cy="6724938"/>
            <a:chOff x="0" y="0"/>
            <a:chExt cx="8032066" cy="8966584"/>
          </a:xfrm>
        </p:grpSpPr>
        <p:pic>
          <p:nvPicPr>
            <p:cNvPr id="13" name="Picture 13"/>
            <p:cNvPicPr>
              <a:picLocks noChangeAspect="1"/>
            </p:cNvPicPr>
            <p:nvPr/>
          </p:nvPicPr>
          <p:blipFill>
            <a:blip r:embed="rId2"/>
            <a:srcRect l="30348" r="30348"/>
            <a:stretch>
              <a:fillRect/>
            </a:stretch>
          </p:blipFill>
          <p:spPr>
            <a:xfrm>
              <a:off x="0" y="0"/>
              <a:ext cx="8032066" cy="8966584"/>
            </a:xfrm>
            <a:prstGeom prst="rect">
              <a:avLst/>
            </a:prstGeom>
          </p:spPr>
        </p:pic>
      </p:grpSp>
      <p:sp>
        <p:nvSpPr>
          <p:cNvPr id="14" name="Freeform 14"/>
          <p:cNvSpPr/>
          <p:nvPr/>
        </p:nvSpPr>
        <p:spPr>
          <a:xfrm>
            <a:off x="533400" y="678523"/>
            <a:ext cx="1118770" cy="1102508"/>
          </a:xfrm>
          <a:custGeom>
            <a:avLst/>
            <a:gdLst/>
            <a:ahLst/>
            <a:cxnLst/>
            <a:rect l="l" t="t" r="r" b="b"/>
            <a:pathLst>
              <a:path w="642520" h="642520">
                <a:moveTo>
                  <a:pt x="0" y="0"/>
                </a:moveTo>
                <a:lnTo>
                  <a:pt x="642520" y="0"/>
                </a:lnTo>
                <a:lnTo>
                  <a:pt x="642520" y="642520"/>
                </a:lnTo>
                <a:lnTo>
                  <a:pt x="0" y="64252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5" name="TextBox 15"/>
          <p:cNvSpPr txBox="1"/>
          <p:nvPr/>
        </p:nvSpPr>
        <p:spPr>
          <a:xfrm>
            <a:off x="2820048" y="7604760"/>
            <a:ext cx="4853616" cy="901209"/>
          </a:xfrm>
          <a:prstGeom prst="rect">
            <a:avLst/>
          </a:prstGeom>
        </p:spPr>
        <p:txBody>
          <a:bodyPr lIns="0" tIns="0" rIns="0" bIns="0" rtlCol="0" anchor="t">
            <a:spAutoFit/>
          </a:bodyPr>
          <a:lstStyle/>
          <a:p>
            <a:pPr>
              <a:lnSpc>
                <a:spcPts val="3639"/>
              </a:lnSpc>
            </a:pPr>
            <a:r>
              <a:rPr lang="en-US" sz="2599" dirty="0">
                <a:solidFill>
                  <a:srgbClr val="000000"/>
                </a:solidFill>
                <a:latin typeface="Poppins Bold"/>
              </a:rPr>
              <a:t>Kermina Rafik Abd El Sayed</a:t>
            </a:r>
          </a:p>
          <a:p>
            <a:pPr algn="ctr">
              <a:lnSpc>
                <a:spcPts val="3639"/>
              </a:lnSpc>
            </a:pPr>
            <a:r>
              <a:rPr lang="en-US" sz="2599" dirty="0">
                <a:solidFill>
                  <a:srgbClr val="000000"/>
                </a:solidFill>
                <a:latin typeface="Poppins Bold"/>
              </a:rPr>
              <a:t>P-EM0248/23</a:t>
            </a:r>
          </a:p>
        </p:txBody>
      </p:sp>
      <p:sp>
        <p:nvSpPr>
          <p:cNvPr id="17" name="TextBox 17"/>
          <p:cNvSpPr txBox="1"/>
          <p:nvPr/>
        </p:nvSpPr>
        <p:spPr>
          <a:xfrm>
            <a:off x="1804704" y="997926"/>
            <a:ext cx="2753475" cy="294953"/>
          </a:xfrm>
          <a:prstGeom prst="rect">
            <a:avLst/>
          </a:prstGeom>
        </p:spPr>
        <p:txBody>
          <a:bodyPr lIns="0" tIns="0" rIns="0" bIns="0" rtlCol="0" anchor="t">
            <a:spAutoFit/>
          </a:bodyPr>
          <a:lstStyle/>
          <a:p>
            <a:pPr>
              <a:lnSpc>
                <a:spcPts val="2320"/>
              </a:lnSpc>
            </a:pPr>
            <a:r>
              <a:rPr lang="en-US" sz="2000" dirty="0">
                <a:solidFill>
                  <a:srgbClr val="000000"/>
                </a:solidFill>
                <a:latin typeface="Poppins"/>
              </a:rPr>
              <a:t>Real Estate Industry</a:t>
            </a:r>
          </a:p>
        </p:txBody>
      </p:sp>
      <p:sp>
        <p:nvSpPr>
          <p:cNvPr id="8" name="TextBox 7">
            <a:extLst>
              <a:ext uri="{FF2B5EF4-FFF2-40B4-BE49-F238E27FC236}">
                <a16:creationId xmlns:a16="http://schemas.microsoft.com/office/drawing/2014/main" id="{3658D757-A181-D647-F874-B35B4B5F6DA9}"/>
              </a:ext>
            </a:extLst>
          </p:cNvPr>
          <p:cNvSpPr txBox="1"/>
          <p:nvPr/>
        </p:nvSpPr>
        <p:spPr>
          <a:xfrm>
            <a:off x="17252189" y="9663563"/>
            <a:ext cx="1035811" cy="553998"/>
          </a:xfrm>
          <a:prstGeom prst="rect">
            <a:avLst/>
          </a:prstGeom>
          <a:noFill/>
        </p:spPr>
        <p:txBody>
          <a:bodyPr wrap="square" rtlCol="0">
            <a:spAutoFit/>
          </a:bodyPr>
          <a:lstStyle/>
          <a:p>
            <a:pPr algn="ctr"/>
            <a:r>
              <a:rPr lang="en-US" sz="3000" b="1" dirty="0">
                <a:solidFill>
                  <a:schemeClr val="bg1"/>
                </a:solidFill>
              </a:rPr>
              <a:t>2</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690277" y="2549567"/>
            <a:ext cx="4509240" cy="779700"/>
            <a:chOff x="0" y="0"/>
            <a:chExt cx="1285722" cy="222316"/>
          </a:xfrm>
        </p:grpSpPr>
        <p:sp>
          <p:nvSpPr>
            <p:cNvPr id="3" name="Freeform 3"/>
            <p:cNvSpPr/>
            <p:nvPr/>
          </p:nvSpPr>
          <p:spPr>
            <a:xfrm>
              <a:off x="0" y="0"/>
              <a:ext cx="1285722" cy="222316"/>
            </a:xfrm>
            <a:custGeom>
              <a:avLst/>
              <a:gdLst/>
              <a:ahLst/>
              <a:cxnLst/>
              <a:rect l="l" t="t" r="r" b="b"/>
              <a:pathLst>
                <a:path w="1285722" h="222316">
                  <a:moveTo>
                    <a:pt x="87562" y="0"/>
                  </a:moveTo>
                  <a:lnTo>
                    <a:pt x="1198160" y="0"/>
                  </a:lnTo>
                  <a:cubicBezTo>
                    <a:pt x="1221383" y="0"/>
                    <a:pt x="1243654" y="9225"/>
                    <a:pt x="1260076" y="25646"/>
                  </a:cubicBezTo>
                  <a:cubicBezTo>
                    <a:pt x="1276497" y="42067"/>
                    <a:pt x="1285722" y="64339"/>
                    <a:pt x="1285722" y="87562"/>
                  </a:cubicBezTo>
                  <a:lnTo>
                    <a:pt x="1285722" y="134754"/>
                  </a:lnTo>
                  <a:cubicBezTo>
                    <a:pt x="1285722" y="183113"/>
                    <a:pt x="1246519" y="222316"/>
                    <a:pt x="1198160" y="222316"/>
                  </a:cubicBezTo>
                  <a:lnTo>
                    <a:pt x="87562" y="222316"/>
                  </a:lnTo>
                  <a:cubicBezTo>
                    <a:pt x="64339" y="222316"/>
                    <a:pt x="42067" y="213091"/>
                    <a:pt x="25646" y="196670"/>
                  </a:cubicBezTo>
                  <a:cubicBezTo>
                    <a:pt x="9225" y="180249"/>
                    <a:pt x="0" y="157977"/>
                    <a:pt x="0" y="134754"/>
                  </a:cubicBezTo>
                  <a:lnTo>
                    <a:pt x="0" y="87562"/>
                  </a:lnTo>
                  <a:cubicBezTo>
                    <a:pt x="0" y="39203"/>
                    <a:pt x="39203" y="0"/>
                    <a:pt x="87562" y="0"/>
                  </a:cubicBezTo>
                  <a:close/>
                </a:path>
              </a:pathLst>
            </a:custGeom>
            <a:solidFill>
              <a:srgbClr val="F8D297"/>
            </a:solidFill>
          </p:spPr>
          <p:txBody>
            <a:bodyPr/>
            <a:lstStyle/>
            <a:p>
              <a:endParaRPr lang="en-US" dirty="0"/>
            </a:p>
          </p:txBody>
        </p:sp>
        <p:sp>
          <p:nvSpPr>
            <p:cNvPr id="4" name="TextBox 4"/>
            <p:cNvSpPr txBox="1"/>
            <p:nvPr/>
          </p:nvSpPr>
          <p:spPr>
            <a:xfrm>
              <a:off x="0" y="-38100"/>
              <a:ext cx="1285722" cy="260416"/>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0" y="0"/>
            <a:ext cx="7726671" cy="10287000"/>
            <a:chOff x="0" y="0"/>
            <a:chExt cx="2035008" cy="2709333"/>
          </a:xfrm>
        </p:grpSpPr>
        <p:sp>
          <p:nvSpPr>
            <p:cNvPr id="6" name="Freeform 6"/>
            <p:cNvSpPr/>
            <p:nvPr/>
          </p:nvSpPr>
          <p:spPr>
            <a:xfrm>
              <a:off x="0" y="0"/>
              <a:ext cx="2035008" cy="2709333"/>
            </a:xfrm>
            <a:custGeom>
              <a:avLst/>
              <a:gdLst/>
              <a:ahLst/>
              <a:cxnLst/>
              <a:rect l="l" t="t" r="r" b="b"/>
              <a:pathLst>
                <a:path w="2035008" h="2709333">
                  <a:moveTo>
                    <a:pt x="0" y="0"/>
                  </a:moveTo>
                  <a:lnTo>
                    <a:pt x="2035008" y="0"/>
                  </a:lnTo>
                  <a:lnTo>
                    <a:pt x="2035008" y="2709333"/>
                  </a:lnTo>
                  <a:lnTo>
                    <a:pt x="0" y="2709333"/>
                  </a:lnTo>
                  <a:close/>
                </a:path>
              </a:pathLst>
            </a:custGeom>
            <a:solidFill>
              <a:srgbClr val="352D94"/>
            </a:solidFill>
          </p:spPr>
          <p:txBody>
            <a:bodyPr/>
            <a:lstStyle/>
            <a:p>
              <a:endParaRPr lang="en-US"/>
            </a:p>
          </p:txBody>
        </p:sp>
        <p:sp>
          <p:nvSpPr>
            <p:cNvPr id="7" name="TextBox 7"/>
            <p:cNvSpPr txBox="1"/>
            <p:nvPr/>
          </p:nvSpPr>
          <p:spPr>
            <a:xfrm>
              <a:off x="0" y="-38100"/>
              <a:ext cx="2035008" cy="2747433"/>
            </a:xfrm>
            <a:prstGeom prst="rect">
              <a:avLst/>
            </a:prstGeom>
          </p:spPr>
          <p:txBody>
            <a:bodyPr lIns="50800" tIns="50800" rIns="50800" bIns="50800" rtlCol="0" anchor="ctr"/>
            <a:lstStyle/>
            <a:p>
              <a:pPr algn="ctr">
                <a:lnSpc>
                  <a:spcPts val="2940"/>
                </a:lnSpc>
              </a:pPr>
              <a:endParaRPr/>
            </a:p>
          </p:txBody>
        </p:sp>
      </p:grpSp>
      <p:sp>
        <p:nvSpPr>
          <p:cNvPr id="10" name="Freeform 10"/>
          <p:cNvSpPr/>
          <p:nvPr/>
        </p:nvSpPr>
        <p:spPr>
          <a:xfrm>
            <a:off x="762000" y="495300"/>
            <a:ext cx="871346" cy="842309"/>
          </a:xfrm>
          <a:custGeom>
            <a:avLst/>
            <a:gdLst/>
            <a:ahLst/>
            <a:cxnLst/>
            <a:rect l="l" t="t" r="r" b="b"/>
            <a:pathLst>
              <a:path w="642520" h="642520">
                <a:moveTo>
                  <a:pt x="0" y="0"/>
                </a:moveTo>
                <a:lnTo>
                  <a:pt x="642520" y="0"/>
                </a:lnTo>
                <a:lnTo>
                  <a:pt x="642520" y="642520"/>
                </a:lnTo>
                <a:lnTo>
                  <a:pt x="0" y="64252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4" name="TextBox 14"/>
          <p:cNvSpPr txBox="1"/>
          <p:nvPr/>
        </p:nvSpPr>
        <p:spPr>
          <a:xfrm>
            <a:off x="9599589" y="665268"/>
            <a:ext cx="7217899" cy="1567609"/>
          </a:xfrm>
          <a:prstGeom prst="rect">
            <a:avLst/>
          </a:prstGeom>
        </p:spPr>
        <p:txBody>
          <a:bodyPr lIns="0" tIns="0" rIns="0" bIns="0" rtlCol="0" anchor="t">
            <a:spAutoFit/>
          </a:bodyPr>
          <a:lstStyle/>
          <a:p>
            <a:pPr>
              <a:lnSpc>
                <a:spcPts val="6120"/>
              </a:lnSpc>
            </a:pPr>
            <a:r>
              <a:rPr lang="en-US" sz="6000" dirty="0">
                <a:solidFill>
                  <a:srgbClr val="000000"/>
                </a:solidFill>
                <a:latin typeface="Noto Serif Bold"/>
              </a:rPr>
              <a:t>Fourth industrial Revolution (I4.0) </a:t>
            </a:r>
          </a:p>
        </p:txBody>
      </p:sp>
      <p:sp>
        <p:nvSpPr>
          <p:cNvPr id="15" name="TextBox 15"/>
          <p:cNvSpPr txBox="1"/>
          <p:nvPr/>
        </p:nvSpPr>
        <p:spPr>
          <a:xfrm>
            <a:off x="10009520" y="2747682"/>
            <a:ext cx="3870753" cy="424774"/>
          </a:xfrm>
          <a:prstGeom prst="rect">
            <a:avLst/>
          </a:prstGeom>
        </p:spPr>
        <p:txBody>
          <a:bodyPr lIns="0" tIns="0" rIns="0" bIns="0" rtlCol="0" anchor="t">
            <a:spAutoFit/>
          </a:bodyPr>
          <a:lstStyle/>
          <a:p>
            <a:pPr algn="ctr">
              <a:lnSpc>
                <a:spcPts val="3362"/>
              </a:lnSpc>
            </a:pPr>
            <a:r>
              <a:rPr lang="en-US" sz="2401" dirty="0">
                <a:solidFill>
                  <a:srgbClr val="000000"/>
                </a:solidFill>
                <a:latin typeface="Poppins Bold"/>
              </a:rPr>
              <a:t>REAL ESTATE Industry</a:t>
            </a:r>
          </a:p>
        </p:txBody>
      </p:sp>
      <p:sp>
        <p:nvSpPr>
          <p:cNvPr id="16" name="TextBox 16"/>
          <p:cNvSpPr txBox="1"/>
          <p:nvPr/>
        </p:nvSpPr>
        <p:spPr>
          <a:xfrm>
            <a:off x="9220200" y="3916294"/>
            <a:ext cx="7286526" cy="3847207"/>
          </a:xfrm>
          <a:prstGeom prst="rect">
            <a:avLst/>
          </a:prstGeom>
        </p:spPr>
        <p:txBody>
          <a:bodyPr wrap="square" lIns="0" tIns="0" rIns="0" bIns="0" rtlCol="0" anchor="t">
            <a:spAutoFit/>
          </a:bodyPr>
          <a:lstStyle/>
          <a:p>
            <a:pPr algn="just">
              <a:lnSpc>
                <a:spcPts val="3000"/>
              </a:lnSpc>
            </a:pPr>
            <a:endParaRPr lang="en-US" sz="2500" b="1" dirty="0">
              <a:solidFill>
                <a:srgbClr val="000000"/>
              </a:solidFill>
            </a:endParaRPr>
          </a:p>
          <a:p>
            <a:pPr marL="342900" indent="-342900" algn="just">
              <a:lnSpc>
                <a:spcPts val="3000"/>
              </a:lnSpc>
              <a:buFont typeface="Arial" panose="020B0604020202020204" pitchFamily="34" charset="0"/>
              <a:buChar char="•"/>
            </a:pPr>
            <a:r>
              <a:rPr lang="en-US" sz="2500" b="1" dirty="0">
                <a:solidFill>
                  <a:srgbClr val="000000"/>
                </a:solidFill>
              </a:rPr>
              <a:t>The fourth industrial revolution transformed how economy and industries operate.</a:t>
            </a:r>
          </a:p>
          <a:p>
            <a:pPr marL="342900" indent="-342900" algn="just">
              <a:lnSpc>
                <a:spcPts val="3000"/>
              </a:lnSpc>
              <a:buFont typeface="Arial" panose="020B0604020202020204" pitchFamily="34" charset="0"/>
              <a:buChar char="•"/>
            </a:pPr>
            <a:endParaRPr lang="en-US" sz="2500" b="1" dirty="0">
              <a:solidFill>
                <a:srgbClr val="000000"/>
              </a:solidFill>
            </a:endParaRPr>
          </a:p>
          <a:p>
            <a:pPr marL="342900" indent="-342900" algn="just">
              <a:lnSpc>
                <a:spcPts val="3000"/>
              </a:lnSpc>
              <a:buFont typeface="Arial" panose="020B0604020202020204" pitchFamily="34" charset="0"/>
              <a:buChar char="•"/>
            </a:pPr>
            <a:r>
              <a:rPr lang="en-US" sz="2500" b="1" dirty="0">
                <a:solidFill>
                  <a:srgbClr val="000000"/>
                </a:solidFill>
              </a:rPr>
              <a:t>It was initiated by digital technologies advancement.</a:t>
            </a:r>
          </a:p>
          <a:p>
            <a:pPr algn="just">
              <a:lnSpc>
                <a:spcPts val="3000"/>
              </a:lnSpc>
            </a:pPr>
            <a:endParaRPr lang="en-US" sz="2500" b="1" dirty="0">
              <a:solidFill>
                <a:srgbClr val="000000"/>
              </a:solidFill>
            </a:endParaRPr>
          </a:p>
          <a:p>
            <a:pPr marL="342900" indent="-342900" algn="just">
              <a:lnSpc>
                <a:spcPts val="3000"/>
              </a:lnSpc>
              <a:buFont typeface="Arial" panose="020B0604020202020204" pitchFamily="34" charset="0"/>
              <a:buChar char="•"/>
            </a:pPr>
            <a:r>
              <a:rPr lang="en-US" sz="2500" b="1" dirty="0">
                <a:solidFill>
                  <a:srgbClr val="000000"/>
                </a:solidFill>
              </a:rPr>
              <a:t>Technological Integration( AI, ML, IoT..)</a:t>
            </a:r>
            <a:endParaRPr lang="en-US" sz="2500" dirty="0">
              <a:solidFill>
                <a:srgbClr val="000000"/>
              </a:solidFill>
            </a:endParaRPr>
          </a:p>
          <a:p>
            <a:pPr lvl="1" algn="just">
              <a:lnSpc>
                <a:spcPts val="3000"/>
              </a:lnSpc>
            </a:pPr>
            <a:endParaRPr lang="en-US" sz="2500" dirty="0">
              <a:solidFill>
                <a:srgbClr val="000000"/>
              </a:solidFill>
            </a:endParaRPr>
          </a:p>
          <a:p>
            <a:pPr marL="342900" lvl="1" indent="-342900" algn="just">
              <a:lnSpc>
                <a:spcPts val="3000"/>
              </a:lnSpc>
              <a:buFont typeface="Arial" panose="020B0604020202020204" pitchFamily="34" charset="0"/>
              <a:buChar char="•"/>
            </a:pPr>
            <a:r>
              <a:rPr lang="en-US" sz="2500" b="1" dirty="0">
                <a:solidFill>
                  <a:srgbClr val="000000"/>
                </a:solidFill>
              </a:rPr>
              <a:t>It led to increasing automation, efficiency, and productivity, and encouraging data-driven decisions.</a:t>
            </a:r>
          </a:p>
        </p:txBody>
      </p:sp>
      <p:sp>
        <p:nvSpPr>
          <p:cNvPr id="18" name="TextBox 18"/>
          <p:cNvSpPr txBox="1"/>
          <p:nvPr/>
        </p:nvSpPr>
        <p:spPr>
          <a:xfrm>
            <a:off x="1872975" y="847988"/>
            <a:ext cx="2753475" cy="294953"/>
          </a:xfrm>
          <a:prstGeom prst="rect">
            <a:avLst/>
          </a:prstGeom>
        </p:spPr>
        <p:txBody>
          <a:bodyPr lIns="0" tIns="0" rIns="0" bIns="0" rtlCol="0" anchor="t">
            <a:spAutoFit/>
          </a:bodyPr>
          <a:lstStyle/>
          <a:p>
            <a:pPr>
              <a:lnSpc>
                <a:spcPts val="2320"/>
              </a:lnSpc>
            </a:pPr>
            <a:r>
              <a:rPr lang="en-US" sz="2000" dirty="0">
                <a:solidFill>
                  <a:srgbClr val="FFFFFF"/>
                </a:solidFill>
                <a:latin typeface="Poppins"/>
              </a:rPr>
              <a:t>Real Estate Industry</a:t>
            </a:r>
          </a:p>
        </p:txBody>
      </p:sp>
      <p:sp>
        <p:nvSpPr>
          <p:cNvPr id="20" name="TextBox 20"/>
          <p:cNvSpPr txBox="1"/>
          <p:nvPr/>
        </p:nvSpPr>
        <p:spPr>
          <a:xfrm>
            <a:off x="1009650" y="9091295"/>
            <a:ext cx="4598601" cy="314960"/>
          </a:xfrm>
          <a:prstGeom prst="rect">
            <a:avLst/>
          </a:prstGeom>
        </p:spPr>
        <p:txBody>
          <a:bodyPr lIns="0" tIns="0" rIns="0" bIns="0" rtlCol="0" anchor="t">
            <a:spAutoFit/>
          </a:bodyPr>
          <a:lstStyle/>
          <a:p>
            <a:pPr>
              <a:lnSpc>
                <a:spcPts val="2320"/>
              </a:lnSpc>
            </a:pPr>
            <a:r>
              <a:rPr lang="en-US" sz="2000">
                <a:solidFill>
                  <a:srgbClr val="FFFFFF"/>
                </a:solidFill>
                <a:latin typeface="Poppins"/>
              </a:rPr>
              <a:t>www.reallygreatsite.com</a:t>
            </a:r>
          </a:p>
        </p:txBody>
      </p:sp>
      <p:pic>
        <p:nvPicPr>
          <p:cNvPr id="22" name="Picture 21" descr="A robot thinking about a network&#10;&#10;Description automatically generated with medium confidence">
            <a:extLst>
              <a:ext uri="{FF2B5EF4-FFF2-40B4-BE49-F238E27FC236}">
                <a16:creationId xmlns:a16="http://schemas.microsoft.com/office/drawing/2014/main" id="{606A467E-9082-966C-229E-8EB8A7E70DB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7726671" cy="10287000"/>
          </a:xfrm>
          <a:prstGeom prst="rect">
            <a:avLst/>
          </a:prstGeom>
        </p:spPr>
      </p:pic>
      <p:sp>
        <p:nvSpPr>
          <p:cNvPr id="8" name="TextBox 7">
            <a:extLst>
              <a:ext uri="{FF2B5EF4-FFF2-40B4-BE49-F238E27FC236}">
                <a16:creationId xmlns:a16="http://schemas.microsoft.com/office/drawing/2014/main" id="{6760FBE7-5689-BF79-4111-71C78C6FF7F7}"/>
              </a:ext>
            </a:extLst>
          </p:cNvPr>
          <p:cNvSpPr txBox="1"/>
          <p:nvPr/>
        </p:nvSpPr>
        <p:spPr>
          <a:xfrm>
            <a:off x="17252189" y="9663563"/>
            <a:ext cx="1035811" cy="553998"/>
          </a:xfrm>
          <a:prstGeom prst="rect">
            <a:avLst/>
          </a:prstGeom>
          <a:noFill/>
        </p:spPr>
        <p:txBody>
          <a:bodyPr wrap="square" rtlCol="0">
            <a:spAutoFit/>
          </a:bodyPr>
          <a:lstStyle/>
          <a:p>
            <a:pPr algn="ctr"/>
            <a:r>
              <a:rPr lang="en-US" sz="3000" b="1" dirty="0"/>
              <a:t>3</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075557" y="2547929"/>
            <a:ext cx="4509240" cy="779700"/>
            <a:chOff x="0" y="0"/>
            <a:chExt cx="1285722" cy="222316"/>
          </a:xfrm>
        </p:grpSpPr>
        <p:sp>
          <p:nvSpPr>
            <p:cNvPr id="3" name="Freeform 3"/>
            <p:cNvSpPr/>
            <p:nvPr/>
          </p:nvSpPr>
          <p:spPr>
            <a:xfrm>
              <a:off x="0" y="0"/>
              <a:ext cx="1285722" cy="222316"/>
            </a:xfrm>
            <a:custGeom>
              <a:avLst/>
              <a:gdLst/>
              <a:ahLst/>
              <a:cxnLst/>
              <a:rect l="l" t="t" r="r" b="b"/>
              <a:pathLst>
                <a:path w="1285722" h="222316">
                  <a:moveTo>
                    <a:pt x="87562" y="0"/>
                  </a:moveTo>
                  <a:lnTo>
                    <a:pt x="1198160" y="0"/>
                  </a:lnTo>
                  <a:cubicBezTo>
                    <a:pt x="1221383" y="0"/>
                    <a:pt x="1243654" y="9225"/>
                    <a:pt x="1260076" y="25646"/>
                  </a:cubicBezTo>
                  <a:cubicBezTo>
                    <a:pt x="1276497" y="42067"/>
                    <a:pt x="1285722" y="64339"/>
                    <a:pt x="1285722" y="87562"/>
                  </a:cubicBezTo>
                  <a:lnTo>
                    <a:pt x="1285722" y="134754"/>
                  </a:lnTo>
                  <a:cubicBezTo>
                    <a:pt x="1285722" y="183113"/>
                    <a:pt x="1246519" y="222316"/>
                    <a:pt x="1198160" y="222316"/>
                  </a:cubicBezTo>
                  <a:lnTo>
                    <a:pt x="87562" y="222316"/>
                  </a:lnTo>
                  <a:cubicBezTo>
                    <a:pt x="64339" y="222316"/>
                    <a:pt x="42067" y="213091"/>
                    <a:pt x="25646" y="196670"/>
                  </a:cubicBezTo>
                  <a:cubicBezTo>
                    <a:pt x="9225" y="180249"/>
                    <a:pt x="0" y="157977"/>
                    <a:pt x="0" y="134754"/>
                  </a:cubicBezTo>
                  <a:lnTo>
                    <a:pt x="0" y="87562"/>
                  </a:lnTo>
                  <a:cubicBezTo>
                    <a:pt x="0" y="39203"/>
                    <a:pt x="39203" y="0"/>
                    <a:pt x="87562" y="0"/>
                  </a:cubicBezTo>
                  <a:close/>
                </a:path>
              </a:pathLst>
            </a:custGeom>
            <a:solidFill>
              <a:srgbClr val="F8D297"/>
            </a:solidFill>
          </p:spPr>
          <p:txBody>
            <a:bodyPr/>
            <a:lstStyle/>
            <a:p>
              <a:endParaRPr lang="en-US" dirty="0"/>
            </a:p>
          </p:txBody>
        </p:sp>
        <p:sp>
          <p:nvSpPr>
            <p:cNvPr id="4" name="TextBox 4"/>
            <p:cNvSpPr txBox="1"/>
            <p:nvPr/>
          </p:nvSpPr>
          <p:spPr>
            <a:xfrm>
              <a:off x="0" y="-38100"/>
              <a:ext cx="1285722" cy="260416"/>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0" y="0"/>
            <a:ext cx="7726671" cy="10287000"/>
            <a:chOff x="0" y="0"/>
            <a:chExt cx="2035008" cy="2709333"/>
          </a:xfrm>
        </p:grpSpPr>
        <p:sp>
          <p:nvSpPr>
            <p:cNvPr id="6" name="Freeform 6"/>
            <p:cNvSpPr/>
            <p:nvPr/>
          </p:nvSpPr>
          <p:spPr>
            <a:xfrm>
              <a:off x="0" y="0"/>
              <a:ext cx="2035008" cy="2709333"/>
            </a:xfrm>
            <a:custGeom>
              <a:avLst/>
              <a:gdLst/>
              <a:ahLst/>
              <a:cxnLst/>
              <a:rect l="l" t="t" r="r" b="b"/>
              <a:pathLst>
                <a:path w="2035008" h="2709333">
                  <a:moveTo>
                    <a:pt x="0" y="0"/>
                  </a:moveTo>
                  <a:lnTo>
                    <a:pt x="2035008" y="0"/>
                  </a:lnTo>
                  <a:lnTo>
                    <a:pt x="2035008" y="2709333"/>
                  </a:lnTo>
                  <a:lnTo>
                    <a:pt x="0" y="2709333"/>
                  </a:lnTo>
                  <a:close/>
                </a:path>
              </a:pathLst>
            </a:custGeom>
            <a:solidFill>
              <a:srgbClr val="352D94"/>
            </a:solidFill>
          </p:spPr>
          <p:txBody>
            <a:bodyPr/>
            <a:lstStyle/>
            <a:p>
              <a:endParaRPr lang="en-US"/>
            </a:p>
          </p:txBody>
        </p:sp>
        <p:sp>
          <p:nvSpPr>
            <p:cNvPr id="7" name="TextBox 7"/>
            <p:cNvSpPr txBox="1"/>
            <p:nvPr/>
          </p:nvSpPr>
          <p:spPr>
            <a:xfrm>
              <a:off x="0" y="-38100"/>
              <a:ext cx="2035008" cy="2747433"/>
            </a:xfrm>
            <a:prstGeom prst="rect">
              <a:avLst/>
            </a:prstGeom>
          </p:spPr>
          <p:txBody>
            <a:bodyPr lIns="50800" tIns="50800" rIns="50800" bIns="50800" rtlCol="0" anchor="ctr"/>
            <a:lstStyle/>
            <a:p>
              <a:pPr algn="ctr">
                <a:lnSpc>
                  <a:spcPts val="2940"/>
                </a:lnSpc>
              </a:pPr>
              <a:endParaRPr/>
            </a:p>
          </p:txBody>
        </p:sp>
      </p:grpSp>
      <p:sp>
        <p:nvSpPr>
          <p:cNvPr id="10" name="Freeform 10"/>
          <p:cNvSpPr/>
          <p:nvPr/>
        </p:nvSpPr>
        <p:spPr>
          <a:xfrm>
            <a:off x="762000" y="495300"/>
            <a:ext cx="871346" cy="842309"/>
          </a:xfrm>
          <a:custGeom>
            <a:avLst/>
            <a:gdLst/>
            <a:ahLst/>
            <a:cxnLst/>
            <a:rect l="l" t="t" r="r" b="b"/>
            <a:pathLst>
              <a:path w="642520" h="642520">
                <a:moveTo>
                  <a:pt x="0" y="0"/>
                </a:moveTo>
                <a:lnTo>
                  <a:pt x="642520" y="0"/>
                </a:lnTo>
                <a:lnTo>
                  <a:pt x="642520" y="642520"/>
                </a:lnTo>
                <a:lnTo>
                  <a:pt x="0" y="64252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4" name="TextBox 14"/>
          <p:cNvSpPr txBox="1"/>
          <p:nvPr/>
        </p:nvSpPr>
        <p:spPr>
          <a:xfrm>
            <a:off x="9075557" y="530826"/>
            <a:ext cx="8156049" cy="1567609"/>
          </a:xfrm>
          <a:prstGeom prst="rect">
            <a:avLst/>
          </a:prstGeom>
        </p:spPr>
        <p:txBody>
          <a:bodyPr wrap="square" lIns="0" tIns="0" rIns="0" bIns="0" rtlCol="0" anchor="t">
            <a:spAutoFit/>
          </a:bodyPr>
          <a:lstStyle/>
          <a:p>
            <a:pPr algn="ctr">
              <a:lnSpc>
                <a:spcPts val="6120"/>
              </a:lnSpc>
            </a:pPr>
            <a:r>
              <a:rPr lang="en-US" sz="6000" dirty="0">
                <a:solidFill>
                  <a:srgbClr val="000000"/>
                </a:solidFill>
                <a:latin typeface="Noto Serif Bold"/>
              </a:rPr>
              <a:t>Property Technology</a:t>
            </a:r>
          </a:p>
          <a:p>
            <a:pPr algn="ctr">
              <a:lnSpc>
                <a:spcPts val="6120"/>
              </a:lnSpc>
            </a:pPr>
            <a:r>
              <a:rPr lang="en-US" sz="6000" dirty="0">
                <a:solidFill>
                  <a:srgbClr val="000000"/>
                </a:solidFill>
                <a:latin typeface="Noto Serif Bold"/>
              </a:rPr>
              <a:t>(Prop-tech)</a:t>
            </a:r>
          </a:p>
        </p:txBody>
      </p:sp>
      <p:sp>
        <p:nvSpPr>
          <p:cNvPr id="15" name="TextBox 15"/>
          <p:cNvSpPr txBox="1"/>
          <p:nvPr/>
        </p:nvSpPr>
        <p:spPr>
          <a:xfrm>
            <a:off x="9286839" y="2725392"/>
            <a:ext cx="3870753" cy="424774"/>
          </a:xfrm>
          <a:prstGeom prst="rect">
            <a:avLst/>
          </a:prstGeom>
        </p:spPr>
        <p:txBody>
          <a:bodyPr lIns="0" tIns="0" rIns="0" bIns="0" rtlCol="0" anchor="t">
            <a:spAutoFit/>
          </a:bodyPr>
          <a:lstStyle/>
          <a:p>
            <a:pPr algn="ctr">
              <a:lnSpc>
                <a:spcPts val="3362"/>
              </a:lnSpc>
            </a:pPr>
            <a:r>
              <a:rPr lang="en-US" sz="2401" dirty="0">
                <a:solidFill>
                  <a:srgbClr val="000000"/>
                </a:solidFill>
                <a:latin typeface="Poppins Bold"/>
              </a:rPr>
              <a:t>REAL ESTATE Industry</a:t>
            </a:r>
          </a:p>
        </p:txBody>
      </p:sp>
      <p:sp>
        <p:nvSpPr>
          <p:cNvPr id="16" name="TextBox 16"/>
          <p:cNvSpPr txBox="1"/>
          <p:nvPr/>
        </p:nvSpPr>
        <p:spPr>
          <a:xfrm>
            <a:off x="8610600" y="3924300"/>
            <a:ext cx="8156049" cy="3462486"/>
          </a:xfrm>
          <a:prstGeom prst="rect">
            <a:avLst/>
          </a:prstGeom>
        </p:spPr>
        <p:txBody>
          <a:bodyPr wrap="square" lIns="0" tIns="0" rIns="0" bIns="0" rtlCol="0" anchor="t">
            <a:spAutoFit/>
          </a:bodyPr>
          <a:lstStyle/>
          <a:p>
            <a:pPr marL="342900" indent="-342900" algn="just">
              <a:buFont typeface="Arial" panose="020B0604020202020204" pitchFamily="34" charset="0"/>
              <a:buChar char="•"/>
            </a:pPr>
            <a:r>
              <a:rPr lang="en-US" sz="2500" b="1" dirty="0">
                <a:solidFill>
                  <a:srgbClr val="000000"/>
                </a:solidFill>
              </a:rPr>
              <a:t>Property technology or prop-tech definition.</a:t>
            </a:r>
          </a:p>
          <a:p>
            <a:pPr algn="just"/>
            <a:r>
              <a:rPr lang="en-US" sz="2500" b="1" dirty="0">
                <a:solidFill>
                  <a:srgbClr val="000000"/>
                </a:solidFill>
              </a:rPr>
              <a:t> </a:t>
            </a:r>
            <a:endParaRPr lang="en-US" sz="2500" dirty="0">
              <a:solidFill>
                <a:srgbClr val="000000"/>
              </a:solidFill>
            </a:endParaRPr>
          </a:p>
          <a:p>
            <a:pPr marL="342900" indent="-342900" algn="just">
              <a:buFont typeface="Arial" panose="020B0604020202020204" pitchFamily="34" charset="0"/>
              <a:buChar char="•"/>
            </a:pPr>
            <a:r>
              <a:rPr lang="en-US" sz="2500" b="1" dirty="0">
                <a:solidFill>
                  <a:srgbClr val="000000"/>
                </a:solidFill>
              </a:rPr>
              <a:t>Prop-tech is disrupting the practices of traditional real estate market.</a:t>
            </a:r>
          </a:p>
          <a:p>
            <a:pPr algn="just"/>
            <a:endParaRPr lang="en-US" sz="2500" b="1" dirty="0">
              <a:solidFill>
                <a:srgbClr val="000000"/>
              </a:solidFill>
            </a:endParaRPr>
          </a:p>
          <a:p>
            <a:pPr marL="342900" indent="-342900" algn="just">
              <a:buFont typeface="Arial" panose="020B0604020202020204" pitchFamily="34" charset="0"/>
              <a:buChar char="•"/>
            </a:pPr>
            <a:r>
              <a:rPr lang="en-US" sz="2500" b="1" dirty="0">
                <a:solidFill>
                  <a:srgbClr val="000000"/>
                </a:solidFill>
              </a:rPr>
              <a:t>Artificial intelligence and machine learning as part of prop-tech.</a:t>
            </a:r>
          </a:p>
          <a:p>
            <a:pPr algn="just"/>
            <a:endParaRPr lang="en-US" sz="2500" dirty="0">
              <a:solidFill>
                <a:srgbClr val="000000"/>
              </a:solidFill>
            </a:endParaRPr>
          </a:p>
          <a:p>
            <a:pPr algn="just"/>
            <a:endParaRPr lang="en-US" sz="2500" b="1" dirty="0">
              <a:solidFill>
                <a:srgbClr val="000000"/>
              </a:solidFill>
            </a:endParaRPr>
          </a:p>
        </p:txBody>
      </p:sp>
      <p:sp>
        <p:nvSpPr>
          <p:cNvPr id="18" name="TextBox 18"/>
          <p:cNvSpPr txBox="1"/>
          <p:nvPr/>
        </p:nvSpPr>
        <p:spPr>
          <a:xfrm>
            <a:off x="1872975" y="847988"/>
            <a:ext cx="2753475" cy="294953"/>
          </a:xfrm>
          <a:prstGeom prst="rect">
            <a:avLst/>
          </a:prstGeom>
        </p:spPr>
        <p:txBody>
          <a:bodyPr lIns="0" tIns="0" rIns="0" bIns="0" rtlCol="0" anchor="t">
            <a:spAutoFit/>
          </a:bodyPr>
          <a:lstStyle/>
          <a:p>
            <a:pPr>
              <a:lnSpc>
                <a:spcPts val="2320"/>
              </a:lnSpc>
            </a:pPr>
            <a:r>
              <a:rPr lang="en-US" sz="2000" dirty="0">
                <a:solidFill>
                  <a:srgbClr val="FFFFFF"/>
                </a:solidFill>
                <a:latin typeface="Poppins"/>
              </a:rPr>
              <a:t>Real Estate Industry</a:t>
            </a:r>
          </a:p>
        </p:txBody>
      </p:sp>
      <p:sp>
        <p:nvSpPr>
          <p:cNvPr id="20" name="TextBox 20"/>
          <p:cNvSpPr txBox="1"/>
          <p:nvPr/>
        </p:nvSpPr>
        <p:spPr>
          <a:xfrm>
            <a:off x="1009650" y="9091295"/>
            <a:ext cx="4598601" cy="314960"/>
          </a:xfrm>
          <a:prstGeom prst="rect">
            <a:avLst/>
          </a:prstGeom>
        </p:spPr>
        <p:txBody>
          <a:bodyPr lIns="0" tIns="0" rIns="0" bIns="0" rtlCol="0" anchor="t">
            <a:spAutoFit/>
          </a:bodyPr>
          <a:lstStyle/>
          <a:p>
            <a:pPr>
              <a:lnSpc>
                <a:spcPts val="2320"/>
              </a:lnSpc>
            </a:pPr>
            <a:r>
              <a:rPr lang="en-US" sz="2000">
                <a:solidFill>
                  <a:srgbClr val="FFFFFF"/>
                </a:solidFill>
                <a:latin typeface="Poppins"/>
              </a:rPr>
              <a:t>www.reallygreatsite.com</a:t>
            </a:r>
          </a:p>
        </p:txBody>
      </p:sp>
      <p:pic>
        <p:nvPicPr>
          <p:cNvPr id="9" name="Picture 8" descr="A person using a computer&#10;&#10;Description automatically generated">
            <a:extLst>
              <a:ext uri="{FF2B5EF4-FFF2-40B4-BE49-F238E27FC236}">
                <a16:creationId xmlns:a16="http://schemas.microsoft.com/office/drawing/2014/main" id="{6B77B46A-44CD-8CEE-70A1-0B4B329755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053" y="0"/>
            <a:ext cx="7726671" cy="10287000"/>
          </a:xfrm>
          <a:prstGeom prst="rect">
            <a:avLst/>
          </a:prstGeom>
        </p:spPr>
      </p:pic>
      <p:sp>
        <p:nvSpPr>
          <p:cNvPr id="8" name="TextBox 7">
            <a:extLst>
              <a:ext uri="{FF2B5EF4-FFF2-40B4-BE49-F238E27FC236}">
                <a16:creationId xmlns:a16="http://schemas.microsoft.com/office/drawing/2014/main" id="{365CBCAD-F9B2-CF33-5415-3A3376BAF64C}"/>
              </a:ext>
            </a:extLst>
          </p:cNvPr>
          <p:cNvSpPr txBox="1"/>
          <p:nvPr/>
        </p:nvSpPr>
        <p:spPr>
          <a:xfrm>
            <a:off x="17252189" y="9663563"/>
            <a:ext cx="1035811" cy="553998"/>
          </a:xfrm>
          <a:prstGeom prst="rect">
            <a:avLst/>
          </a:prstGeom>
          <a:noFill/>
        </p:spPr>
        <p:txBody>
          <a:bodyPr wrap="square" rtlCol="0">
            <a:spAutoFit/>
          </a:bodyPr>
          <a:lstStyle/>
          <a:p>
            <a:pPr algn="ctr"/>
            <a:r>
              <a:rPr lang="en-US" sz="3000" b="1" dirty="0"/>
              <a:t>4</a:t>
            </a:r>
          </a:p>
        </p:txBody>
      </p:sp>
    </p:spTree>
    <p:extLst>
      <p:ext uri="{BB962C8B-B14F-4D97-AF65-F5344CB8AC3E}">
        <p14:creationId xmlns:p14="http://schemas.microsoft.com/office/powerpoint/2010/main" val="27747110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858134" y="0"/>
            <a:ext cx="7429866" cy="10287000"/>
            <a:chOff x="0" y="0"/>
            <a:chExt cx="1956837" cy="2709333"/>
          </a:xfrm>
        </p:grpSpPr>
        <p:sp>
          <p:nvSpPr>
            <p:cNvPr id="3" name="Freeform 3"/>
            <p:cNvSpPr/>
            <p:nvPr/>
          </p:nvSpPr>
          <p:spPr>
            <a:xfrm>
              <a:off x="0" y="0"/>
              <a:ext cx="1956837" cy="2709333"/>
            </a:xfrm>
            <a:custGeom>
              <a:avLst/>
              <a:gdLst/>
              <a:ahLst/>
              <a:cxnLst/>
              <a:rect l="l" t="t" r="r" b="b"/>
              <a:pathLst>
                <a:path w="1956837" h="2709333">
                  <a:moveTo>
                    <a:pt x="0" y="0"/>
                  </a:moveTo>
                  <a:lnTo>
                    <a:pt x="1956837" y="0"/>
                  </a:lnTo>
                  <a:lnTo>
                    <a:pt x="1956837" y="2709333"/>
                  </a:lnTo>
                  <a:lnTo>
                    <a:pt x="0" y="2709333"/>
                  </a:lnTo>
                  <a:close/>
                </a:path>
              </a:pathLst>
            </a:custGeom>
            <a:solidFill>
              <a:srgbClr val="352D94"/>
            </a:solidFill>
          </p:spPr>
          <p:txBody>
            <a:bodyPr/>
            <a:lstStyle/>
            <a:p>
              <a:endParaRPr lang="en-US"/>
            </a:p>
          </p:txBody>
        </p:sp>
        <p:sp>
          <p:nvSpPr>
            <p:cNvPr id="4" name="TextBox 4"/>
            <p:cNvSpPr txBox="1"/>
            <p:nvPr/>
          </p:nvSpPr>
          <p:spPr>
            <a:xfrm>
              <a:off x="0" y="-38100"/>
              <a:ext cx="1956837" cy="2747433"/>
            </a:xfrm>
            <a:prstGeom prst="rect">
              <a:avLst/>
            </a:prstGeom>
          </p:spPr>
          <p:txBody>
            <a:bodyPr lIns="50800" tIns="50800" rIns="50800" bIns="50800" rtlCol="0" anchor="ctr"/>
            <a:lstStyle/>
            <a:p>
              <a:pPr algn="ctr">
                <a:lnSpc>
                  <a:spcPts val="2940"/>
                </a:lnSpc>
              </a:pPr>
              <a:endParaRPr/>
            </a:p>
          </p:txBody>
        </p:sp>
      </p:grpSp>
      <p:grpSp>
        <p:nvGrpSpPr>
          <p:cNvPr id="5" name="Group 5"/>
          <p:cNvGrpSpPr/>
          <p:nvPr/>
        </p:nvGrpSpPr>
        <p:grpSpPr>
          <a:xfrm>
            <a:off x="0" y="2473082"/>
            <a:ext cx="14413629" cy="7623418"/>
            <a:chOff x="0" y="0"/>
            <a:chExt cx="3796182" cy="819156"/>
          </a:xfrm>
        </p:grpSpPr>
        <p:sp>
          <p:nvSpPr>
            <p:cNvPr id="6" name="Freeform 6"/>
            <p:cNvSpPr/>
            <p:nvPr/>
          </p:nvSpPr>
          <p:spPr>
            <a:xfrm>
              <a:off x="0" y="0"/>
              <a:ext cx="3796182" cy="819156"/>
            </a:xfrm>
            <a:custGeom>
              <a:avLst/>
              <a:gdLst/>
              <a:ahLst/>
              <a:cxnLst/>
              <a:rect l="l" t="t" r="r" b="b"/>
              <a:pathLst>
                <a:path w="3796182" h="819156">
                  <a:moveTo>
                    <a:pt x="27393" y="0"/>
                  </a:moveTo>
                  <a:lnTo>
                    <a:pt x="3768789" y="0"/>
                  </a:lnTo>
                  <a:cubicBezTo>
                    <a:pt x="3783918" y="0"/>
                    <a:pt x="3796182" y="12264"/>
                    <a:pt x="3796182" y="27393"/>
                  </a:cubicBezTo>
                  <a:lnTo>
                    <a:pt x="3796182" y="791763"/>
                  </a:lnTo>
                  <a:cubicBezTo>
                    <a:pt x="3796182" y="799028"/>
                    <a:pt x="3793296" y="805996"/>
                    <a:pt x="3788159" y="811133"/>
                  </a:cubicBezTo>
                  <a:cubicBezTo>
                    <a:pt x="3783022" y="816270"/>
                    <a:pt x="3776054" y="819156"/>
                    <a:pt x="3768789" y="819156"/>
                  </a:cubicBezTo>
                  <a:lnTo>
                    <a:pt x="27393" y="819156"/>
                  </a:lnTo>
                  <a:cubicBezTo>
                    <a:pt x="20128" y="819156"/>
                    <a:pt x="13161" y="816270"/>
                    <a:pt x="8023" y="811133"/>
                  </a:cubicBezTo>
                  <a:cubicBezTo>
                    <a:pt x="2886" y="805996"/>
                    <a:pt x="0" y="799028"/>
                    <a:pt x="0" y="791763"/>
                  </a:cubicBezTo>
                  <a:lnTo>
                    <a:pt x="0" y="27393"/>
                  </a:lnTo>
                  <a:cubicBezTo>
                    <a:pt x="0" y="20128"/>
                    <a:pt x="2886" y="13161"/>
                    <a:pt x="8023" y="8023"/>
                  </a:cubicBezTo>
                  <a:cubicBezTo>
                    <a:pt x="13161" y="2886"/>
                    <a:pt x="20128" y="0"/>
                    <a:pt x="27393" y="0"/>
                  </a:cubicBezTo>
                  <a:close/>
                </a:path>
              </a:pathLst>
            </a:custGeom>
            <a:solidFill>
              <a:srgbClr val="FFFFFF"/>
            </a:solidFill>
            <a:ln w="57150" cap="rnd">
              <a:solidFill>
                <a:srgbClr val="F8D297"/>
              </a:solidFill>
              <a:prstDash val="solid"/>
              <a:round/>
            </a:ln>
          </p:spPr>
          <p:txBody>
            <a:bodyPr/>
            <a:lstStyle/>
            <a:p>
              <a:endParaRPr lang="en-US"/>
            </a:p>
          </p:txBody>
        </p:sp>
        <p:sp>
          <p:nvSpPr>
            <p:cNvPr id="7" name="TextBox 7"/>
            <p:cNvSpPr txBox="1"/>
            <p:nvPr/>
          </p:nvSpPr>
          <p:spPr>
            <a:xfrm>
              <a:off x="0" y="-38100"/>
              <a:ext cx="3796182" cy="857256"/>
            </a:xfrm>
            <a:prstGeom prst="rect">
              <a:avLst/>
            </a:prstGeom>
          </p:spPr>
          <p:txBody>
            <a:bodyPr lIns="50800" tIns="50800" rIns="50800" bIns="50800" rtlCol="0" anchor="ctr"/>
            <a:lstStyle/>
            <a:p>
              <a:pPr algn="ctr">
                <a:lnSpc>
                  <a:spcPts val="2940"/>
                </a:lnSpc>
              </a:pPr>
              <a:endParaRPr/>
            </a:p>
          </p:txBody>
        </p:sp>
      </p:grpSp>
      <p:grpSp>
        <p:nvGrpSpPr>
          <p:cNvPr id="8" name="Group 8"/>
          <p:cNvGrpSpPr/>
          <p:nvPr/>
        </p:nvGrpSpPr>
        <p:grpSpPr>
          <a:xfrm>
            <a:off x="1624783" y="1515919"/>
            <a:ext cx="4509240" cy="779700"/>
            <a:chOff x="0" y="0"/>
            <a:chExt cx="1285722" cy="222316"/>
          </a:xfrm>
        </p:grpSpPr>
        <p:sp>
          <p:nvSpPr>
            <p:cNvPr id="9" name="Freeform 9"/>
            <p:cNvSpPr/>
            <p:nvPr/>
          </p:nvSpPr>
          <p:spPr>
            <a:xfrm>
              <a:off x="0" y="0"/>
              <a:ext cx="1285722" cy="222316"/>
            </a:xfrm>
            <a:custGeom>
              <a:avLst/>
              <a:gdLst/>
              <a:ahLst/>
              <a:cxnLst/>
              <a:rect l="l" t="t" r="r" b="b"/>
              <a:pathLst>
                <a:path w="1285722" h="222316">
                  <a:moveTo>
                    <a:pt x="87562" y="0"/>
                  </a:moveTo>
                  <a:lnTo>
                    <a:pt x="1198160" y="0"/>
                  </a:lnTo>
                  <a:cubicBezTo>
                    <a:pt x="1221383" y="0"/>
                    <a:pt x="1243654" y="9225"/>
                    <a:pt x="1260076" y="25646"/>
                  </a:cubicBezTo>
                  <a:cubicBezTo>
                    <a:pt x="1276497" y="42067"/>
                    <a:pt x="1285722" y="64339"/>
                    <a:pt x="1285722" y="87562"/>
                  </a:cubicBezTo>
                  <a:lnTo>
                    <a:pt x="1285722" y="134754"/>
                  </a:lnTo>
                  <a:cubicBezTo>
                    <a:pt x="1285722" y="183113"/>
                    <a:pt x="1246519" y="222316"/>
                    <a:pt x="1198160" y="222316"/>
                  </a:cubicBezTo>
                  <a:lnTo>
                    <a:pt x="87562" y="222316"/>
                  </a:lnTo>
                  <a:cubicBezTo>
                    <a:pt x="64339" y="222316"/>
                    <a:pt x="42067" y="213091"/>
                    <a:pt x="25646" y="196670"/>
                  </a:cubicBezTo>
                  <a:cubicBezTo>
                    <a:pt x="9225" y="180249"/>
                    <a:pt x="0" y="157977"/>
                    <a:pt x="0" y="134754"/>
                  </a:cubicBezTo>
                  <a:lnTo>
                    <a:pt x="0" y="87562"/>
                  </a:lnTo>
                  <a:cubicBezTo>
                    <a:pt x="0" y="39203"/>
                    <a:pt x="39203" y="0"/>
                    <a:pt x="87562" y="0"/>
                  </a:cubicBezTo>
                  <a:close/>
                </a:path>
              </a:pathLst>
            </a:custGeom>
            <a:solidFill>
              <a:srgbClr val="F8D297"/>
            </a:solidFill>
          </p:spPr>
          <p:txBody>
            <a:bodyPr/>
            <a:lstStyle/>
            <a:p>
              <a:endParaRPr lang="en-US"/>
            </a:p>
          </p:txBody>
        </p:sp>
        <p:sp>
          <p:nvSpPr>
            <p:cNvPr id="10" name="TextBox 10"/>
            <p:cNvSpPr txBox="1"/>
            <p:nvPr/>
          </p:nvSpPr>
          <p:spPr>
            <a:xfrm>
              <a:off x="0" y="-38100"/>
              <a:ext cx="1285722" cy="260416"/>
            </a:xfrm>
            <a:prstGeom prst="rect">
              <a:avLst/>
            </a:prstGeom>
          </p:spPr>
          <p:txBody>
            <a:bodyPr lIns="50800" tIns="50800" rIns="50800" bIns="50800" rtlCol="0" anchor="ctr"/>
            <a:lstStyle/>
            <a:p>
              <a:pPr algn="ctr">
                <a:lnSpc>
                  <a:spcPts val="2659"/>
                </a:lnSpc>
                <a:spcBef>
                  <a:spcPct val="0"/>
                </a:spcBef>
              </a:pPr>
              <a:endParaRPr/>
            </a:p>
          </p:txBody>
        </p:sp>
      </p:grpSp>
      <p:sp>
        <p:nvSpPr>
          <p:cNvPr id="16" name="Freeform 16"/>
          <p:cNvSpPr/>
          <p:nvPr/>
        </p:nvSpPr>
        <p:spPr>
          <a:xfrm>
            <a:off x="982263" y="642938"/>
            <a:ext cx="642520" cy="642520"/>
          </a:xfrm>
          <a:custGeom>
            <a:avLst/>
            <a:gdLst/>
            <a:ahLst/>
            <a:cxnLst/>
            <a:rect l="l" t="t" r="r" b="b"/>
            <a:pathLst>
              <a:path w="642520" h="642520">
                <a:moveTo>
                  <a:pt x="0" y="0"/>
                </a:moveTo>
                <a:lnTo>
                  <a:pt x="642520" y="0"/>
                </a:lnTo>
                <a:lnTo>
                  <a:pt x="642520" y="642520"/>
                </a:lnTo>
                <a:lnTo>
                  <a:pt x="0" y="64252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9" name="TextBox 19"/>
          <p:cNvSpPr txBox="1"/>
          <p:nvPr/>
        </p:nvSpPr>
        <p:spPr>
          <a:xfrm>
            <a:off x="1885007" y="686033"/>
            <a:ext cx="7856904" cy="785343"/>
          </a:xfrm>
          <a:prstGeom prst="rect">
            <a:avLst/>
          </a:prstGeom>
        </p:spPr>
        <p:txBody>
          <a:bodyPr wrap="square" lIns="0" tIns="0" rIns="0" bIns="0" rtlCol="0" anchor="t">
            <a:spAutoFit/>
          </a:bodyPr>
          <a:lstStyle/>
          <a:p>
            <a:pPr>
              <a:lnSpc>
                <a:spcPts val="6120"/>
              </a:lnSpc>
            </a:pPr>
            <a:r>
              <a:rPr lang="en-US" sz="6000" dirty="0">
                <a:solidFill>
                  <a:srgbClr val="000000"/>
                </a:solidFill>
                <a:latin typeface="Noto Serif Bold"/>
              </a:rPr>
              <a:t>Problem Statement</a:t>
            </a:r>
          </a:p>
        </p:txBody>
      </p:sp>
      <p:sp>
        <p:nvSpPr>
          <p:cNvPr id="20" name="TextBox 20"/>
          <p:cNvSpPr txBox="1"/>
          <p:nvPr/>
        </p:nvSpPr>
        <p:spPr>
          <a:xfrm>
            <a:off x="1885007" y="1693382"/>
            <a:ext cx="3870753" cy="424774"/>
          </a:xfrm>
          <a:prstGeom prst="rect">
            <a:avLst/>
          </a:prstGeom>
        </p:spPr>
        <p:txBody>
          <a:bodyPr lIns="0" tIns="0" rIns="0" bIns="0" rtlCol="0" anchor="t">
            <a:spAutoFit/>
          </a:bodyPr>
          <a:lstStyle/>
          <a:p>
            <a:pPr algn="ctr">
              <a:lnSpc>
                <a:spcPts val="3362"/>
              </a:lnSpc>
            </a:pPr>
            <a:r>
              <a:rPr lang="en-US" sz="2401" dirty="0">
                <a:solidFill>
                  <a:srgbClr val="000000"/>
                </a:solidFill>
                <a:latin typeface="Poppins Bold"/>
              </a:rPr>
              <a:t>REAL ESTATE Industry</a:t>
            </a:r>
          </a:p>
        </p:txBody>
      </p:sp>
      <p:sp>
        <p:nvSpPr>
          <p:cNvPr id="24" name="TextBox 23">
            <a:extLst>
              <a:ext uri="{FF2B5EF4-FFF2-40B4-BE49-F238E27FC236}">
                <a16:creationId xmlns:a16="http://schemas.microsoft.com/office/drawing/2014/main" id="{AE2E3E73-B3BF-34B4-B268-E37B1A1B0D86}"/>
              </a:ext>
            </a:extLst>
          </p:cNvPr>
          <p:cNvSpPr txBox="1"/>
          <p:nvPr/>
        </p:nvSpPr>
        <p:spPr>
          <a:xfrm>
            <a:off x="503184" y="2702697"/>
            <a:ext cx="9939952" cy="5863144"/>
          </a:xfrm>
          <a:prstGeom prst="rect">
            <a:avLst/>
          </a:prstGeom>
          <a:noFill/>
        </p:spPr>
        <p:txBody>
          <a:bodyPr wrap="square" rtlCol="0">
            <a:spAutoFit/>
          </a:bodyPr>
          <a:lstStyle/>
          <a:p>
            <a:pPr marL="342900" indent="-342900" algn="l">
              <a:buFont typeface="Arial" panose="020B0604020202020204" pitchFamily="34" charset="0"/>
              <a:buChar char="•"/>
            </a:pPr>
            <a:r>
              <a:rPr lang="en-US" sz="2500" b="0" i="0" dirty="0">
                <a:effectLst/>
                <a:latin typeface="+mj-lt"/>
              </a:rPr>
              <a:t>Accurate house price prediction is essential </a:t>
            </a:r>
            <a:r>
              <a:rPr lang="en-US" sz="2500" dirty="0">
                <a:latin typeface="+mj-lt"/>
              </a:rPr>
              <a:t> in real estate industry.</a:t>
            </a:r>
            <a:endParaRPr lang="en-US" sz="2500" b="0" i="0" dirty="0">
              <a:effectLst/>
              <a:latin typeface="+mj-lt"/>
            </a:endParaRPr>
          </a:p>
          <a:p>
            <a:pPr marL="342900" indent="-342900" algn="l">
              <a:buFont typeface="Arial" panose="020B0604020202020204" pitchFamily="34" charset="0"/>
              <a:buChar char="•"/>
            </a:pPr>
            <a:r>
              <a:rPr lang="en-US" sz="2500" b="0" i="0" dirty="0">
                <a:effectLst/>
                <a:latin typeface="+mj-lt"/>
              </a:rPr>
              <a:t>Traditional methods are time-consuming and often inaccurate.</a:t>
            </a:r>
          </a:p>
          <a:p>
            <a:pPr marL="342900" indent="-342900" algn="l">
              <a:buFont typeface="Arial" panose="020B0604020202020204" pitchFamily="34" charset="0"/>
              <a:buChar char="•"/>
            </a:pPr>
            <a:r>
              <a:rPr lang="en-US" sz="2500" b="0" i="0" dirty="0">
                <a:effectLst/>
                <a:latin typeface="+mj-lt"/>
              </a:rPr>
              <a:t>Inaccurate predictions leads to monetary loss, wasted resources, and damage to public trust.</a:t>
            </a:r>
          </a:p>
          <a:p>
            <a:pPr algn="l"/>
            <a:endParaRPr lang="en-US" sz="2500" b="0" i="0" dirty="0">
              <a:effectLst/>
              <a:latin typeface="+mj-lt"/>
            </a:endParaRPr>
          </a:p>
          <a:p>
            <a:r>
              <a:rPr lang="en-US" sz="2500" b="1" dirty="0">
                <a:latin typeface="+mj-lt"/>
              </a:rPr>
              <a:t>Proposed Solution:</a:t>
            </a:r>
          </a:p>
          <a:p>
            <a:pPr marL="342900" indent="-342900">
              <a:buFont typeface="Arial" panose="020B0604020202020204" pitchFamily="34" charset="0"/>
              <a:buChar char="•"/>
            </a:pPr>
            <a:r>
              <a:rPr lang="en-US" sz="2500" dirty="0">
                <a:latin typeface="+mj-lt"/>
              </a:rPr>
              <a:t>Machine Learning (ML).</a:t>
            </a:r>
          </a:p>
          <a:p>
            <a:pPr marL="342900" indent="-342900">
              <a:buFont typeface="Arial" panose="020B0604020202020204" pitchFamily="34" charset="0"/>
              <a:buChar char="•"/>
            </a:pPr>
            <a:r>
              <a:rPr lang="en-US" sz="2500" dirty="0">
                <a:latin typeface="+mj-lt"/>
              </a:rPr>
              <a:t>Training  ML models on historical.</a:t>
            </a:r>
          </a:p>
          <a:p>
            <a:pPr marL="342900" indent="-342900">
              <a:buFont typeface="Arial" panose="020B0604020202020204" pitchFamily="34" charset="0"/>
              <a:buChar char="•"/>
            </a:pPr>
            <a:r>
              <a:rPr lang="en-US" sz="2500" dirty="0">
                <a:latin typeface="+mj-lt"/>
              </a:rPr>
              <a:t>ML models predict house prices. </a:t>
            </a:r>
          </a:p>
          <a:p>
            <a:endParaRPr lang="en-US" sz="2500" dirty="0">
              <a:latin typeface="+mj-lt"/>
            </a:endParaRPr>
          </a:p>
          <a:p>
            <a:r>
              <a:rPr lang="en-US" sz="2500" b="1" i="0" dirty="0">
                <a:effectLst/>
                <a:latin typeface="+mj-lt"/>
              </a:rPr>
              <a:t>Benefits:</a:t>
            </a:r>
          </a:p>
          <a:p>
            <a:pPr marL="342900" indent="-342900">
              <a:buFont typeface="Arial" panose="020B0604020202020204" pitchFamily="34" charset="0"/>
              <a:buChar char="•"/>
            </a:pPr>
            <a:r>
              <a:rPr lang="en-US" sz="2500" dirty="0">
                <a:latin typeface="+mj-lt"/>
              </a:rPr>
              <a:t>High accuracy</a:t>
            </a:r>
          </a:p>
          <a:p>
            <a:pPr algn="l">
              <a:buFont typeface="Arial" panose="020B0604020202020204" pitchFamily="34" charset="0"/>
              <a:buChar char="•"/>
            </a:pPr>
            <a:r>
              <a:rPr lang="en-US" sz="2500" i="0" dirty="0">
                <a:effectLst/>
                <a:latin typeface="+mj-lt"/>
              </a:rPr>
              <a:t>  </a:t>
            </a:r>
            <a:r>
              <a:rPr lang="en-US" sz="2500" dirty="0">
                <a:latin typeface="+mj-lt"/>
              </a:rPr>
              <a:t>save cost and time</a:t>
            </a:r>
            <a:endParaRPr lang="en-US" sz="2500" i="0" dirty="0">
              <a:effectLst/>
              <a:latin typeface="+mj-lt"/>
            </a:endParaRPr>
          </a:p>
          <a:p>
            <a:pPr algn="l">
              <a:buFont typeface="Arial" panose="020B0604020202020204" pitchFamily="34" charset="0"/>
              <a:buChar char="•"/>
            </a:pPr>
            <a:r>
              <a:rPr lang="en-US" sz="2500" dirty="0">
                <a:latin typeface="+mj-lt"/>
              </a:rPr>
              <a:t>  Build Trust</a:t>
            </a:r>
            <a:r>
              <a:rPr lang="en-US" sz="2500" i="0" dirty="0">
                <a:effectLst/>
                <a:latin typeface="+mj-lt"/>
              </a:rPr>
              <a:t>.</a:t>
            </a:r>
          </a:p>
          <a:p>
            <a:pPr algn="l">
              <a:buFont typeface="Arial" panose="020B0604020202020204" pitchFamily="34" charset="0"/>
              <a:buChar char="•"/>
            </a:pPr>
            <a:r>
              <a:rPr lang="en-US" sz="2500" dirty="0">
                <a:latin typeface="+mj-lt"/>
              </a:rPr>
              <a:t>  Make Informed Decision.</a:t>
            </a:r>
          </a:p>
        </p:txBody>
      </p:sp>
      <p:grpSp>
        <p:nvGrpSpPr>
          <p:cNvPr id="27" name="Group 15">
            <a:extLst>
              <a:ext uri="{FF2B5EF4-FFF2-40B4-BE49-F238E27FC236}">
                <a16:creationId xmlns:a16="http://schemas.microsoft.com/office/drawing/2014/main" id="{7D7F0C88-DB1C-A57D-9BFA-5094F21E4D45}"/>
              </a:ext>
            </a:extLst>
          </p:cNvPr>
          <p:cNvGrpSpPr/>
          <p:nvPr/>
        </p:nvGrpSpPr>
        <p:grpSpPr>
          <a:xfrm>
            <a:off x="10626999" y="1928006"/>
            <a:ext cx="5411413" cy="5885911"/>
            <a:chOff x="0" y="0"/>
            <a:chExt cx="6320500" cy="7270146"/>
          </a:xfrm>
        </p:grpSpPr>
        <p:pic>
          <p:nvPicPr>
            <p:cNvPr id="28" name="Picture 16">
              <a:extLst>
                <a:ext uri="{FF2B5EF4-FFF2-40B4-BE49-F238E27FC236}">
                  <a16:creationId xmlns:a16="http://schemas.microsoft.com/office/drawing/2014/main" id="{1AE57BE7-9920-0751-E4AD-7461EEA56425}"/>
                </a:ext>
              </a:extLst>
            </p:cNvPr>
            <p:cNvPicPr>
              <a:picLocks noChangeAspect="1"/>
            </p:cNvPicPr>
            <p:nvPr/>
          </p:nvPicPr>
          <p:blipFill>
            <a:blip r:embed="rId4"/>
            <a:srcRect l="16929" t="26931" r="51467"/>
            <a:stretch>
              <a:fillRect/>
            </a:stretch>
          </p:blipFill>
          <p:spPr>
            <a:xfrm>
              <a:off x="0" y="0"/>
              <a:ext cx="6320500" cy="7270146"/>
            </a:xfrm>
            <a:prstGeom prst="rect">
              <a:avLst/>
            </a:prstGeom>
          </p:spPr>
        </p:pic>
      </p:grpSp>
      <p:sp>
        <p:nvSpPr>
          <p:cNvPr id="11" name="TextBox 10">
            <a:extLst>
              <a:ext uri="{FF2B5EF4-FFF2-40B4-BE49-F238E27FC236}">
                <a16:creationId xmlns:a16="http://schemas.microsoft.com/office/drawing/2014/main" id="{AFD95B02-CC9C-1CE0-96E4-0E060B6B0978}"/>
              </a:ext>
            </a:extLst>
          </p:cNvPr>
          <p:cNvSpPr txBox="1"/>
          <p:nvPr/>
        </p:nvSpPr>
        <p:spPr>
          <a:xfrm>
            <a:off x="17252189" y="9663563"/>
            <a:ext cx="1035811" cy="553998"/>
          </a:xfrm>
          <a:prstGeom prst="rect">
            <a:avLst/>
          </a:prstGeom>
          <a:noFill/>
        </p:spPr>
        <p:txBody>
          <a:bodyPr wrap="square" rtlCol="0">
            <a:spAutoFit/>
          </a:bodyPr>
          <a:lstStyle/>
          <a:p>
            <a:pPr algn="ctr"/>
            <a:r>
              <a:rPr lang="en-US" sz="3000" b="1" dirty="0">
                <a:solidFill>
                  <a:schemeClr val="bg1"/>
                </a:solidFill>
              </a:rPr>
              <a:t>5</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Picture 44" descr="A blue and white target with a green arrow in the center&#10;&#10;Description automatically generated">
            <a:extLst>
              <a:ext uri="{FF2B5EF4-FFF2-40B4-BE49-F238E27FC236}">
                <a16:creationId xmlns:a16="http://schemas.microsoft.com/office/drawing/2014/main" id="{3E329B9B-0F9D-1694-D51C-20F2C09A25E8}"/>
              </a:ext>
            </a:extLst>
          </p:cNvPr>
          <p:cNvPicPr>
            <a:picLocks noChangeAspect="1"/>
          </p:cNvPicPr>
          <p:nvPr/>
        </p:nvPicPr>
        <p:blipFill>
          <a:blip r:embed="rId2">
            <a:alphaModFix amt="50000"/>
            <a:extLst>
              <a:ext uri="{28A0092B-C50C-407E-A947-70E740481C1C}">
                <a14:useLocalDpi xmlns:a14="http://schemas.microsoft.com/office/drawing/2010/main" val="0"/>
              </a:ext>
            </a:extLst>
          </a:blip>
          <a:stretch>
            <a:fillRect/>
          </a:stretch>
        </p:blipFill>
        <p:spPr>
          <a:xfrm>
            <a:off x="3258539" y="1723421"/>
            <a:ext cx="12120619" cy="7947664"/>
          </a:xfrm>
          <a:prstGeom prst="rect">
            <a:avLst/>
          </a:prstGeom>
        </p:spPr>
      </p:pic>
      <p:grpSp>
        <p:nvGrpSpPr>
          <p:cNvPr id="2" name="Group 2"/>
          <p:cNvGrpSpPr/>
          <p:nvPr/>
        </p:nvGrpSpPr>
        <p:grpSpPr>
          <a:xfrm>
            <a:off x="1483260" y="2891721"/>
            <a:ext cx="940601" cy="940601"/>
            <a:chOff x="0" y="0"/>
            <a:chExt cx="812800" cy="812800"/>
          </a:xfrm>
        </p:grpSpPr>
        <p:sp>
          <p:nvSpPr>
            <p:cNvPr id="3" name="Freeform 3"/>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352D94"/>
            </a:solidFill>
          </p:spPr>
          <p:txBody>
            <a:bodyPr/>
            <a:lstStyle/>
            <a:p>
              <a:endParaRPr lang="en-US"/>
            </a:p>
          </p:txBody>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940"/>
                </a:lnSpc>
              </a:pPr>
              <a:endParaRPr/>
            </a:p>
          </p:txBody>
        </p:sp>
      </p:grpSp>
      <p:grpSp>
        <p:nvGrpSpPr>
          <p:cNvPr id="5" name="Group 5"/>
          <p:cNvGrpSpPr/>
          <p:nvPr/>
        </p:nvGrpSpPr>
        <p:grpSpPr>
          <a:xfrm>
            <a:off x="10010803" y="2891721"/>
            <a:ext cx="940601" cy="940601"/>
            <a:chOff x="0" y="0"/>
            <a:chExt cx="812800" cy="812800"/>
          </a:xfrm>
          <a:solidFill>
            <a:srgbClr val="352D94"/>
          </a:solidFill>
        </p:grpSpPr>
        <p:sp>
          <p:nvSpPr>
            <p:cNvPr id="6" name="Freeform 6"/>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grpFill/>
          </p:spPr>
          <p:txBody>
            <a:bodyPr/>
            <a:lstStyle/>
            <a:p>
              <a:endParaRPr lang="en-US"/>
            </a:p>
          </p:txBody>
        </p:sp>
        <p:sp>
          <p:nvSpPr>
            <p:cNvPr id="7" name="TextBox 7"/>
            <p:cNvSpPr txBox="1"/>
            <p:nvPr/>
          </p:nvSpPr>
          <p:spPr>
            <a:xfrm>
              <a:off x="0" y="-38100"/>
              <a:ext cx="812800" cy="850900"/>
            </a:xfrm>
            <a:prstGeom prst="rect">
              <a:avLst/>
            </a:prstGeom>
            <a:grpFill/>
          </p:spPr>
          <p:txBody>
            <a:bodyPr lIns="50800" tIns="50800" rIns="50800" bIns="50800" rtlCol="0" anchor="ctr"/>
            <a:lstStyle/>
            <a:p>
              <a:pPr algn="ctr">
                <a:lnSpc>
                  <a:spcPts val="2940"/>
                </a:lnSpc>
              </a:pPr>
              <a:endParaRPr/>
            </a:p>
          </p:txBody>
        </p:sp>
      </p:grpSp>
      <p:grpSp>
        <p:nvGrpSpPr>
          <p:cNvPr id="8" name="Group 8"/>
          <p:cNvGrpSpPr/>
          <p:nvPr/>
        </p:nvGrpSpPr>
        <p:grpSpPr>
          <a:xfrm>
            <a:off x="1483260" y="4697399"/>
            <a:ext cx="940601" cy="940601"/>
            <a:chOff x="0" y="0"/>
            <a:chExt cx="812800" cy="812800"/>
          </a:xfrm>
        </p:grpSpPr>
        <p:sp>
          <p:nvSpPr>
            <p:cNvPr id="9" name="Freeform 9"/>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352D94"/>
            </a:solidFill>
          </p:spPr>
          <p:txBody>
            <a:bodyPr/>
            <a:lstStyle/>
            <a:p>
              <a:endParaRPr lang="en-US"/>
            </a:p>
          </p:txBody>
        </p:sp>
        <p:sp>
          <p:nvSpPr>
            <p:cNvPr id="10" name="TextBox 10"/>
            <p:cNvSpPr txBox="1"/>
            <p:nvPr/>
          </p:nvSpPr>
          <p:spPr>
            <a:xfrm>
              <a:off x="0" y="-38100"/>
              <a:ext cx="812800" cy="850900"/>
            </a:xfrm>
            <a:prstGeom prst="rect">
              <a:avLst/>
            </a:prstGeom>
          </p:spPr>
          <p:txBody>
            <a:bodyPr lIns="50800" tIns="50800" rIns="50800" bIns="50800" rtlCol="0" anchor="ctr"/>
            <a:lstStyle/>
            <a:p>
              <a:pPr algn="ctr">
                <a:lnSpc>
                  <a:spcPts val="2940"/>
                </a:lnSpc>
              </a:pPr>
              <a:endParaRPr/>
            </a:p>
          </p:txBody>
        </p:sp>
      </p:grpSp>
      <p:sp>
        <p:nvSpPr>
          <p:cNvPr id="13" name="TextBox 13"/>
          <p:cNvSpPr txBox="1"/>
          <p:nvPr/>
        </p:nvSpPr>
        <p:spPr>
          <a:xfrm>
            <a:off x="9236582" y="5989392"/>
            <a:ext cx="9051418" cy="2050510"/>
          </a:xfrm>
          <a:prstGeom prst="rect">
            <a:avLst/>
          </a:prstGeom>
        </p:spPr>
        <p:txBody>
          <a:bodyPr lIns="50800" tIns="50800" rIns="50800" bIns="50800" rtlCol="0" anchor="ctr"/>
          <a:lstStyle/>
          <a:p>
            <a:pPr algn="ctr">
              <a:lnSpc>
                <a:spcPts val="2940"/>
              </a:lnSpc>
            </a:pPr>
            <a:endParaRPr/>
          </a:p>
        </p:txBody>
      </p:sp>
      <p:grpSp>
        <p:nvGrpSpPr>
          <p:cNvPr id="14" name="Group 14"/>
          <p:cNvGrpSpPr/>
          <p:nvPr/>
        </p:nvGrpSpPr>
        <p:grpSpPr>
          <a:xfrm>
            <a:off x="10010803" y="4697399"/>
            <a:ext cx="940601" cy="940601"/>
            <a:chOff x="0" y="0"/>
            <a:chExt cx="812800" cy="812800"/>
          </a:xfrm>
          <a:solidFill>
            <a:srgbClr val="352D94"/>
          </a:solidFill>
        </p:grpSpPr>
        <p:sp>
          <p:nvSpPr>
            <p:cNvPr id="15" name="Freeform 15"/>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grpFill/>
          </p:spPr>
          <p:txBody>
            <a:bodyPr/>
            <a:lstStyle/>
            <a:p>
              <a:endParaRPr lang="en-US"/>
            </a:p>
          </p:txBody>
        </p:sp>
        <p:sp>
          <p:nvSpPr>
            <p:cNvPr id="16" name="TextBox 16"/>
            <p:cNvSpPr txBox="1"/>
            <p:nvPr/>
          </p:nvSpPr>
          <p:spPr>
            <a:xfrm>
              <a:off x="0" y="-38100"/>
              <a:ext cx="812800" cy="850900"/>
            </a:xfrm>
            <a:prstGeom prst="rect">
              <a:avLst/>
            </a:prstGeom>
            <a:grpFill/>
          </p:spPr>
          <p:txBody>
            <a:bodyPr lIns="50800" tIns="50800" rIns="50800" bIns="50800" rtlCol="0" anchor="ctr"/>
            <a:lstStyle/>
            <a:p>
              <a:pPr algn="ctr">
                <a:lnSpc>
                  <a:spcPts val="2940"/>
                </a:lnSpc>
              </a:pPr>
              <a:endParaRPr/>
            </a:p>
          </p:txBody>
        </p:sp>
      </p:grpSp>
      <p:sp>
        <p:nvSpPr>
          <p:cNvPr id="20" name="TextBox 20"/>
          <p:cNvSpPr txBox="1"/>
          <p:nvPr/>
        </p:nvSpPr>
        <p:spPr>
          <a:xfrm>
            <a:off x="2821926" y="2800168"/>
            <a:ext cx="6322074" cy="1154162"/>
          </a:xfrm>
          <a:prstGeom prst="rect">
            <a:avLst/>
          </a:prstGeom>
        </p:spPr>
        <p:txBody>
          <a:bodyPr lIns="0" tIns="0" rIns="0" bIns="0" rtlCol="0" anchor="t">
            <a:spAutoFit/>
          </a:bodyPr>
          <a:lstStyle/>
          <a:p>
            <a:pPr>
              <a:lnSpc>
                <a:spcPts val="3000"/>
              </a:lnSpc>
            </a:pPr>
            <a:r>
              <a:rPr lang="en-US" sz="2500" b="1" dirty="0">
                <a:solidFill>
                  <a:srgbClr val="000000"/>
                </a:solidFill>
                <a:latin typeface="+mj-lt"/>
              </a:rPr>
              <a:t>To evaluate the performance of different advanced regression models in predicting house prices using Kaggle dataset.</a:t>
            </a:r>
          </a:p>
        </p:txBody>
      </p:sp>
      <p:sp>
        <p:nvSpPr>
          <p:cNvPr id="21" name="TextBox 21"/>
          <p:cNvSpPr txBox="1"/>
          <p:nvPr/>
        </p:nvSpPr>
        <p:spPr>
          <a:xfrm>
            <a:off x="11349468" y="2805996"/>
            <a:ext cx="6862332" cy="1152524"/>
          </a:xfrm>
          <a:prstGeom prst="rect">
            <a:avLst/>
          </a:prstGeom>
        </p:spPr>
        <p:txBody>
          <a:bodyPr wrap="square" lIns="0" tIns="0" rIns="0" bIns="0" rtlCol="0" anchor="t">
            <a:spAutoFit/>
          </a:bodyPr>
          <a:lstStyle/>
          <a:p>
            <a:pPr>
              <a:lnSpc>
                <a:spcPts val="3000"/>
              </a:lnSpc>
            </a:pPr>
            <a:r>
              <a:rPr lang="en-US" sz="2500" b="1" dirty="0">
                <a:solidFill>
                  <a:srgbClr val="000000"/>
                </a:solidFill>
                <a:latin typeface="+mj-lt"/>
              </a:rPr>
              <a:t>To identify key preprocessing techniques that can manage missing values, outliers, and normalization for house prices prediction.</a:t>
            </a:r>
          </a:p>
        </p:txBody>
      </p:sp>
      <p:sp>
        <p:nvSpPr>
          <p:cNvPr id="22" name="TextBox 22"/>
          <p:cNvSpPr txBox="1"/>
          <p:nvPr/>
        </p:nvSpPr>
        <p:spPr>
          <a:xfrm>
            <a:off x="2821926" y="4542748"/>
            <a:ext cx="6322074" cy="769441"/>
          </a:xfrm>
          <a:prstGeom prst="rect">
            <a:avLst/>
          </a:prstGeom>
        </p:spPr>
        <p:txBody>
          <a:bodyPr lIns="0" tIns="0" rIns="0" bIns="0" rtlCol="0" anchor="t">
            <a:spAutoFit/>
          </a:bodyPr>
          <a:lstStyle/>
          <a:p>
            <a:pPr>
              <a:lnSpc>
                <a:spcPts val="3000"/>
              </a:lnSpc>
            </a:pPr>
            <a:r>
              <a:rPr lang="en-US" sz="2500" b="1" dirty="0">
                <a:solidFill>
                  <a:srgbClr val="000000"/>
                </a:solidFill>
                <a:latin typeface="+mj-lt"/>
              </a:rPr>
              <a:t>To understand different features that influence house prices prediction.</a:t>
            </a:r>
          </a:p>
        </p:txBody>
      </p:sp>
      <p:sp>
        <p:nvSpPr>
          <p:cNvPr id="23" name="TextBox 23"/>
          <p:cNvSpPr txBox="1"/>
          <p:nvPr/>
        </p:nvSpPr>
        <p:spPr>
          <a:xfrm>
            <a:off x="11349468" y="4548575"/>
            <a:ext cx="6481331" cy="769441"/>
          </a:xfrm>
          <a:prstGeom prst="rect">
            <a:avLst/>
          </a:prstGeom>
        </p:spPr>
        <p:txBody>
          <a:bodyPr wrap="square" lIns="0" tIns="0" rIns="0" bIns="0" rtlCol="0" anchor="t">
            <a:spAutoFit/>
          </a:bodyPr>
          <a:lstStyle/>
          <a:p>
            <a:pPr>
              <a:lnSpc>
                <a:spcPts val="3000"/>
              </a:lnSpc>
            </a:pPr>
            <a:r>
              <a:rPr lang="en-US" sz="2500" b="1" dirty="0"/>
              <a:t>To identify the most suitable feature engineering technique to enhance models’ prediction.</a:t>
            </a:r>
            <a:endParaRPr lang="en-US" sz="2500" b="1" dirty="0">
              <a:solidFill>
                <a:srgbClr val="FFFFFF"/>
              </a:solidFill>
              <a:latin typeface="Poppins"/>
            </a:endParaRPr>
          </a:p>
        </p:txBody>
      </p:sp>
      <p:sp>
        <p:nvSpPr>
          <p:cNvPr id="24" name="TextBox 24"/>
          <p:cNvSpPr txBox="1"/>
          <p:nvPr/>
        </p:nvSpPr>
        <p:spPr>
          <a:xfrm>
            <a:off x="3007279" y="923055"/>
            <a:ext cx="12273441" cy="803910"/>
          </a:xfrm>
          <a:prstGeom prst="rect">
            <a:avLst/>
          </a:prstGeom>
        </p:spPr>
        <p:txBody>
          <a:bodyPr lIns="0" tIns="0" rIns="0" bIns="0" rtlCol="0" anchor="t">
            <a:spAutoFit/>
          </a:bodyPr>
          <a:lstStyle/>
          <a:p>
            <a:pPr algn="ctr">
              <a:lnSpc>
                <a:spcPts val="6120"/>
              </a:lnSpc>
            </a:pPr>
            <a:r>
              <a:rPr lang="en-US" sz="6000" b="1" dirty="0">
                <a:solidFill>
                  <a:srgbClr val="000000"/>
                </a:solidFill>
                <a:latin typeface="+mj-lt"/>
              </a:rPr>
              <a:t>Study Objectives</a:t>
            </a:r>
          </a:p>
        </p:txBody>
      </p:sp>
      <p:sp>
        <p:nvSpPr>
          <p:cNvPr id="25" name="TextBox 25"/>
          <p:cNvSpPr txBox="1"/>
          <p:nvPr/>
        </p:nvSpPr>
        <p:spPr>
          <a:xfrm>
            <a:off x="1598319" y="3097852"/>
            <a:ext cx="710483" cy="427867"/>
          </a:xfrm>
          <a:prstGeom prst="rect">
            <a:avLst/>
          </a:prstGeom>
        </p:spPr>
        <p:txBody>
          <a:bodyPr lIns="0" tIns="0" rIns="0" bIns="0" rtlCol="0" anchor="t">
            <a:spAutoFit/>
          </a:bodyPr>
          <a:lstStyle/>
          <a:p>
            <a:pPr algn="ctr">
              <a:lnSpc>
                <a:spcPts val="3362"/>
              </a:lnSpc>
            </a:pPr>
            <a:r>
              <a:rPr lang="en-US" sz="2401" dirty="0">
                <a:solidFill>
                  <a:srgbClr val="FFFFFF"/>
                </a:solidFill>
                <a:latin typeface="Poppins Bold"/>
              </a:rPr>
              <a:t>01</a:t>
            </a:r>
          </a:p>
        </p:txBody>
      </p:sp>
      <p:sp>
        <p:nvSpPr>
          <p:cNvPr id="26" name="TextBox 26"/>
          <p:cNvSpPr txBox="1"/>
          <p:nvPr/>
        </p:nvSpPr>
        <p:spPr>
          <a:xfrm>
            <a:off x="1607844" y="4967569"/>
            <a:ext cx="710483" cy="427867"/>
          </a:xfrm>
          <a:prstGeom prst="rect">
            <a:avLst/>
          </a:prstGeom>
        </p:spPr>
        <p:txBody>
          <a:bodyPr lIns="0" tIns="0" rIns="0" bIns="0" rtlCol="0" anchor="t">
            <a:spAutoFit/>
          </a:bodyPr>
          <a:lstStyle/>
          <a:p>
            <a:pPr algn="ctr">
              <a:lnSpc>
                <a:spcPts val="3362"/>
              </a:lnSpc>
            </a:pPr>
            <a:r>
              <a:rPr lang="en-US" sz="2401">
                <a:solidFill>
                  <a:srgbClr val="FFFFFF"/>
                </a:solidFill>
                <a:latin typeface="Poppins Bold"/>
              </a:rPr>
              <a:t>02</a:t>
            </a:r>
          </a:p>
        </p:txBody>
      </p:sp>
      <p:sp>
        <p:nvSpPr>
          <p:cNvPr id="27" name="TextBox 27"/>
          <p:cNvSpPr txBox="1"/>
          <p:nvPr/>
        </p:nvSpPr>
        <p:spPr>
          <a:xfrm>
            <a:off x="10125862" y="3107377"/>
            <a:ext cx="710483" cy="427989"/>
          </a:xfrm>
          <a:prstGeom prst="rect">
            <a:avLst/>
          </a:prstGeom>
        </p:spPr>
        <p:txBody>
          <a:bodyPr lIns="0" tIns="0" rIns="0" bIns="0" rtlCol="0" anchor="t">
            <a:spAutoFit/>
          </a:bodyPr>
          <a:lstStyle/>
          <a:p>
            <a:pPr algn="ctr">
              <a:lnSpc>
                <a:spcPts val="3362"/>
              </a:lnSpc>
            </a:pPr>
            <a:r>
              <a:rPr lang="en-US" sz="2401">
                <a:solidFill>
                  <a:srgbClr val="FFFFFF"/>
                </a:solidFill>
                <a:latin typeface="Poppins Bold"/>
              </a:rPr>
              <a:t>03</a:t>
            </a:r>
          </a:p>
        </p:txBody>
      </p:sp>
      <p:sp>
        <p:nvSpPr>
          <p:cNvPr id="28" name="TextBox 28"/>
          <p:cNvSpPr txBox="1"/>
          <p:nvPr/>
        </p:nvSpPr>
        <p:spPr>
          <a:xfrm>
            <a:off x="10135387" y="4886026"/>
            <a:ext cx="710483" cy="427989"/>
          </a:xfrm>
          <a:prstGeom prst="rect">
            <a:avLst/>
          </a:prstGeom>
        </p:spPr>
        <p:txBody>
          <a:bodyPr lIns="0" tIns="0" rIns="0" bIns="0" rtlCol="0" anchor="t">
            <a:spAutoFit/>
          </a:bodyPr>
          <a:lstStyle/>
          <a:p>
            <a:pPr algn="ctr">
              <a:lnSpc>
                <a:spcPts val="3362"/>
              </a:lnSpc>
            </a:pPr>
            <a:r>
              <a:rPr lang="en-US" sz="2401" dirty="0">
                <a:solidFill>
                  <a:schemeClr val="bg1"/>
                </a:solidFill>
                <a:latin typeface="Poppins Bold"/>
              </a:rPr>
              <a:t>04</a:t>
            </a:r>
          </a:p>
        </p:txBody>
      </p:sp>
      <p:sp>
        <p:nvSpPr>
          <p:cNvPr id="33" name="Freeform 33"/>
          <p:cNvSpPr/>
          <p:nvPr/>
        </p:nvSpPr>
        <p:spPr>
          <a:xfrm>
            <a:off x="1009650" y="867038"/>
            <a:ext cx="642520" cy="642520"/>
          </a:xfrm>
          <a:custGeom>
            <a:avLst/>
            <a:gdLst/>
            <a:ahLst/>
            <a:cxnLst/>
            <a:rect l="l" t="t" r="r" b="b"/>
            <a:pathLst>
              <a:path w="642520" h="642520">
                <a:moveTo>
                  <a:pt x="0" y="0"/>
                </a:moveTo>
                <a:lnTo>
                  <a:pt x="642520" y="0"/>
                </a:lnTo>
                <a:lnTo>
                  <a:pt x="642520" y="642520"/>
                </a:lnTo>
                <a:lnTo>
                  <a:pt x="0" y="64252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34" name="TextBox 34"/>
          <p:cNvSpPr txBox="1"/>
          <p:nvPr/>
        </p:nvSpPr>
        <p:spPr>
          <a:xfrm>
            <a:off x="1881801" y="1028285"/>
            <a:ext cx="2753475" cy="294953"/>
          </a:xfrm>
          <a:prstGeom prst="rect">
            <a:avLst/>
          </a:prstGeom>
        </p:spPr>
        <p:txBody>
          <a:bodyPr lIns="0" tIns="0" rIns="0" bIns="0" rtlCol="0" anchor="t">
            <a:spAutoFit/>
          </a:bodyPr>
          <a:lstStyle/>
          <a:p>
            <a:pPr>
              <a:lnSpc>
                <a:spcPts val="2320"/>
              </a:lnSpc>
            </a:pPr>
            <a:r>
              <a:rPr lang="en-US" sz="2000" dirty="0">
                <a:solidFill>
                  <a:srgbClr val="000000"/>
                </a:solidFill>
                <a:latin typeface="Poppins"/>
              </a:rPr>
              <a:t>Real Estate Industry</a:t>
            </a:r>
          </a:p>
        </p:txBody>
      </p:sp>
      <p:grpSp>
        <p:nvGrpSpPr>
          <p:cNvPr id="37" name="Group 8">
            <a:extLst>
              <a:ext uri="{FF2B5EF4-FFF2-40B4-BE49-F238E27FC236}">
                <a16:creationId xmlns:a16="http://schemas.microsoft.com/office/drawing/2014/main" id="{1BA90CE2-2D5C-52EA-6B80-C3C79FD6B48F}"/>
              </a:ext>
            </a:extLst>
          </p:cNvPr>
          <p:cNvGrpSpPr/>
          <p:nvPr/>
        </p:nvGrpSpPr>
        <p:grpSpPr>
          <a:xfrm>
            <a:off x="1483260" y="6754487"/>
            <a:ext cx="940601" cy="940601"/>
            <a:chOff x="0" y="0"/>
            <a:chExt cx="812800" cy="812800"/>
          </a:xfrm>
        </p:grpSpPr>
        <p:sp>
          <p:nvSpPr>
            <p:cNvPr id="38" name="Freeform 9">
              <a:extLst>
                <a:ext uri="{FF2B5EF4-FFF2-40B4-BE49-F238E27FC236}">
                  <a16:creationId xmlns:a16="http://schemas.microsoft.com/office/drawing/2014/main" id="{D7DA64F1-059D-2546-9DD9-25E745BE9515}"/>
                </a:ext>
              </a:extLst>
            </p:cNvPr>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352D94"/>
            </a:solidFill>
          </p:spPr>
          <p:txBody>
            <a:bodyPr/>
            <a:lstStyle/>
            <a:p>
              <a:endParaRPr lang="en-US"/>
            </a:p>
          </p:txBody>
        </p:sp>
        <p:sp>
          <p:nvSpPr>
            <p:cNvPr id="39" name="TextBox 10">
              <a:extLst>
                <a:ext uri="{FF2B5EF4-FFF2-40B4-BE49-F238E27FC236}">
                  <a16:creationId xmlns:a16="http://schemas.microsoft.com/office/drawing/2014/main" id="{DCD60ED7-61FF-DF3B-2B20-2668FA8EF9F6}"/>
                </a:ext>
              </a:extLst>
            </p:cNvPr>
            <p:cNvSpPr txBox="1"/>
            <p:nvPr/>
          </p:nvSpPr>
          <p:spPr>
            <a:xfrm>
              <a:off x="0" y="-38100"/>
              <a:ext cx="812800" cy="850900"/>
            </a:xfrm>
            <a:prstGeom prst="rect">
              <a:avLst/>
            </a:prstGeom>
          </p:spPr>
          <p:txBody>
            <a:bodyPr lIns="50800" tIns="50800" rIns="50800" bIns="50800" rtlCol="0" anchor="ctr"/>
            <a:lstStyle/>
            <a:p>
              <a:pPr algn="ctr">
                <a:lnSpc>
                  <a:spcPts val="2940"/>
                </a:lnSpc>
              </a:pPr>
              <a:endParaRPr/>
            </a:p>
          </p:txBody>
        </p:sp>
      </p:grpSp>
      <p:sp>
        <p:nvSpPr>
          <p:cNvPr id="40" name="TextBox 22">
            <a:extLst>
              <a:ext uri="{FF2B5EF4-FFF2-40B4-BE49-F238E27FC236}">
                <a16:creationId xmlns:a16="http://schemas.microsoft.com/office/drawing/2014/main" id="{E562F458-12C2-9E58-00CE-748F612E793A}"/>
              </a:ext>
            </a:extLst>
          </p:cNvPr>
          <p:cNvSpPr txBox="1"/>
          <p:nvPr/>
        </p:nvSpPr>
        <p:spPr>
          <a:xfrm>
            <a:off x="2821926" y="6599836"/>
            <a:ext cx="6322074" cy="769441"/>
          </a:xfrm>
          <a:prstGeom prst="rect">
            <a:avLst/>
          </a:prstGeom>
        </p:spPr>
        <p:txBody>
          <a:bodyPr lIns="0" tIns="0" rIns="0" bIns="0" rtlCol="0" anchor="t">
            <a:spAutoFit/>
          </a:bodyPr>
          <a:lstStyle/>
          <a:p>
            <a:pPr>
              <a:lnSpc>
                <a:spcPts val="3000"/>
              </a:lnSpc>
            </a:pPr>
            <a:r>
              <a:rPr lang="en-US" sz="2500" b="1" dirty="0">
                <a:solidFill>
                  <a:srgbClr val="000000"/>
                </a:solidFill>
                <a:latin typeface="+mj-lt"/>
              </a:rPr>
              <a:t>To highlight possible future work and limitations.</a:t>
            </a:r>
          </a:p>
        </p:txBody>
      </p:sp>
      <p:sp>
        <p:nvSpPr>
          <p:cNvPr id="41" name="TextBox 26">
            <a:extLst>
              <a:ext uri="{FF2B5EF4-FFF2-40B4-BE49-F238E27FC236}">
                <a16:creationId xmlns:a16="http://schemas.microsoft.com/office/drawing/2014/main" id="{52958712-A5C8-BE0B-8980-55E0BA622759}"/>
              </a:ext>
            </a:extLst>
          </p:cNvPr>
          <p:cNvSpPr txBox="1"/>
          <p:nvPr/>
        </p:nvSpPr>
        <p:spPr>
          <a:xfrm>
            <a:off x="1607844" y="7024657"/>
            <a:ext cx="710483" cy="427867"/>
          </a:xfrm>
          <a:prstGeom prst="rect">
            <a:avLst/>
          </a:prstGeom>
        </p:spPr>
        <p:txBody>
          <a:bodyPr lIns="0" tIns="0" rIns="0" bIns="0" rtlCol="0" anchor="t">
            <a:spAutoFit/>
          </a:bodyPr>
          <a:lstStyle/>
          <a:p>
            <a:pPr algn="ctr">
              <a:lnSpc>
                <a:spcPts val="3362"/>
              </a:lnSpc>
            </a:pPr>
            <a:r>
              <a:rPr lang="en-US" sz="2401" dirty="0">
                <a:solidFill>
                  <a:srgbClr val="FFFFFF"/>
                </a:solidFill>
                <a:latin typeface="Poppins Bold"/>
              </a:rPr>
              <a:t>05</a:t>
            </a:r>
          </a:p>
        </p:txBody>
      </p:sp>
      <p:sp>
        <p:nvSpPr>
          <p:cNvPr id="11" name="TextBox 10">
            <a:extLst>
              <a:ext uri="{FF2B5EF4-FFF2-40B4-BE49-F238E27FC236}">
                <a16:creationId xmlns:a16="http://schemas.microsoft.com/office/drawing/2014/main" id="{22F9F5E5-06D9-D7D7-73AD-92BA00286C53}"/>
              </a:ext>
            </a:extLst>
          </p:cNvPr>
          <p:cNvSpPr txBox="1"/>
          <p:nvPr/>
        </p:nvSpPr>
        <p:spPr>
          <a:xfrm>
            <a:off x="17252189" y="9663563"/>
            <a:ext cx="1035811" cy="553998"/>
          </a:xfrm>
          <a:prstGeom prst="rect">
            <a:avLst/>
          </a:prstGeom>
          <a:noFill/>
        </p:spPr>
        <p:txBody>
          <a:bodyPr wrap="square" rtlCol="0">
            <a:spAutoFit/>
          </a:bodyPr>
          <a:lstStyle/>
          <a:p>
            <a:pPr algn="ctr"/>
            <a:r>
              <a:rPr lang="en-US" sz="3000" b="1" dirty="0"/>
              <a:t>6</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7848600" y="174628"/>
            <a:ext cx="5029200" cy="1255243"/>
            <a:chOff x="0" y="0"/>
            <a:chExt cx="1285722" cy="222316"/>
          </a:xfrm>
        </p:grpSpPr>
        <p:sp>
          <p:nvSpPr>
            <p:cNvPr id="3" name="Freeform 3"/>
            <p:cNvSpPr/>
            <p:nvPr/>
          </p:nvSpPr>
          <p:spPr>
            <a:xfrm>
              <a:off x="0" y="0"/>
              <a:ext cx="1285722" cy="222316"/>
            </a:xfrm>
            <a:custGeom>
              <a:avLst/>
              <a:gdLst/>
              <a:ahLst/>
              <a:cxnLst/>
              <a:rect l="l" t="t" r="r" b="b"/>
              <a:pathLst>
                <a:path w="1285722" h="222316">
                  <a:moveTo>
                    <a:pt x="87562" y="0"/>
                  </a:moveTo>
                  <a:lnTo>
                    <a:pt x="1198160" y="0"/>
                  </a:lnTo>
                  <a:cubicBezTo>
                    <a:pt x="1221383" y="0"/>
                    <a:pt x="1243654" y="9225"/>
                    <a:pt x="1260076" y="25646"/>
                  </a:cubicBezTo>
                  <a:cubicBezTo>
                    <a:pt x="1276497" y="42067"/>
                    <a:pt x="1285722" y="64339"/>
                    <a:pt x="1285722" y="87562"/>
                  </a:cubicBezTo>
                  <a:lnTo>
                    <a:pt x="1285722" y="134754"/>
                  </a:lnTo>
                  <a:cubicBezTo>
                    <a:pt x="1285722" y="183113"/>
                    <a:pt x="1246519" y="222316"/>
                    <a:pt x="1198160" y="222316"/>
                  </a:cubicBezTo>
                  <a:lnTo>
                    <a:pt x="87562" y="222316"/>
                  </a:lnTo>
                  <a:cubicBezTo>
                    <a:pt x="64339" y="222316"/>
                    <a:pt x="42067" y="213091"/>
                    <a:pt x="25646" y="196670"/>
                  </a:cubicBezTo>
                  <a:cubicBezTo>
                    <a:pt x="9225" y="180249"/>
                    <a:pt x="0" y="157977"/>
                    <a:pt x="0" y="134754"/>
                  </a:cubicBezTo>
                  <a:lnTo>
                    <a:pt x="0" y="87562"/>
                  </a:lnTo>
                  <a:cubicBezTo>
                    <a:pt x="0" y="39203"/>
                    <a:pt x="39203" y="0"/>
                    <a:pt x="87562" y="0"/>
                  </a:cubicBezTo>
                  <a:close/>
                </a:path>
              </a:pathLst>
            </a:custGeom>
            <a:solidFill>
              <a:srgbClr val="F8D297"/>
            </a:solidFill>
          </p:spPr>
          <p:txBody>
            <a:bodyPr/>
            <a:lstStyle/>
            <a:p>
              <a:endParaRPr lang="en-US" dirty="0"/>
            </a:p>
          </p:txBody>
        </p:sp>
        <p:sp>
          <p:nvSpPr>
            <p:cNvPr id="4" name="TextBox 4"/>
            <p:cNvSpPr txBox="1"/>
            <p:nvPr/>
          </p:nvSpPr>
          <p:spPr>
            <a:xfrm>
              <a:off x="0" y="-38100"/>
              <a:ext cx="1285722" cy="260416"/>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0" y="0"/>
            <a:ext cx="7726671" cy="10287000"/>
            <a:chOff x="0" y="0"/>
            <a:chExt cx="2035008" cy="2709333"/>
          </a:xfrm>
        </p:grpSpPr>
        <p:sp>
          <p:nvSpPr>
            <p:cNvPr id="6" name="Freeform 6"/>
            <p:cNvSpPr/>
            <p:nvPr/>
          </p:nvSpPr>
          <p:spPr>
            <a:xfrm>
              <a:off x="0" y="0"/>
              <a:ext cx="2035008" cy="2709333"/>
            </a:xfrm>
            <a:custGeom>
              <a:avLst/>
              <a:gdLst/>
              <a:ahLst/>
              <a:cxnLst/>
              <a:rect l="l" t="t" r="r" b="b"/>
              <a:pathLst>
                <a:path w="2035008" h="2709333">
                  <a:moveTo>
                    <a:pt x="0" y="0"/>
                  </a:moveTo>
                  <a:lnTo>
                    <a:pt x="2035008" y="0"/>
                  </a:lnTo>
                  <a:lnTo>
                    <a:pt x="2035008" y="2709333"/>
                  </a:lnTo>
                  <a:lnTo>
                    <a:pt x="0" y="2709333"/>
                  </a:lnTo>
                  <a:close/>
                </a:path>
              </a:pathLst>
            </a:custGeom>
            <a:solidFill>
              <a:srgbClr val="352D94"/>
            </a:solidFill>
          </p:spPr>
          <p:txBody>
            <a:bodyPr/>
            <a:lstStyle/>
            <a:p>
              <a:endParaRPr lang="en-US"/>
            </a:p>
          </p:txBody>
        </p:sp>
        <p:sp>
          <p:nvSpPr>
            <p:cNvPr id="7" name="TextBox 7"/>
            <p:cNvSpPr txBox="1"/>
            <p:nvPr/>
          </p:nvSpPr>
          <p:spPr>
            <a:xfrm>
              <a:off x="0" y="-38100"/>
              <a:ext cx="2035008" cy="2747433"/>
            </a:xfrm>
            <a:prstGeom prst="rect">
              <a:avLst/>
            </a:prstGeom>
          </p:spPr>
          <p:txBody>
            <a:bodyPr lIns="50800" tIns="50800" rIns="50800" bIns="50800" rtlCol="0" anchor="ctr"/>
            <a:lstStyle/>
            <a:p>
              <a:pPr algn="ctr">
                <a:lnSpc>
                  <a:spcPts val="2940"/>
                </a:lnSpc>
              </a:pPr>
              <a:endParaRPr/>
            </a:p>
          </p:txBody>
        </p:sp>
      </p:grpSp>
      <p:sp>
        <p:nvSpPr>
          <p:cNvPr id="14" name="TextBox 14"/>
          <p:cNvSpPr txBox="1"/>
          <p:nvPr/>
        </p:nvSpPr>
        <p:spPr>
          <a:xfrm>
            <a:off x="508772" y="404346"/>
            <a:ext cx="7217899" cy="785343"/>
          </a:xfrm>
          <a:prstGeom prst="rect">
            <a:avLst/>
          </a:prstGeom>
        </p:spPr>
        <p:txBody>
          <a:bodyPr lIns="0" tIns="0" rIns="0" bIns="0" rtlCol="0" anchor="t">
            <a:spAutoFit/>
          </a:bodyPr>
          <a:lstStyle/>
          <a:p>
            <a:pPr>
              <a:lnSpc>
                <a:spcPts val="6120"/>
              </a:lnSpc>
            </a:pPr>
            <a:r>
              <a:rPr lang="en-US" sz="6000" dirty="0">
                <a:solidFill>
                  <a:schemeClr val="bg1"/>
                </a:solidFill>
                <a:latin typeface="Noto Serif Bold"/>
              </a:rPr>
              <a:t>Methodology</a:t>
            </a:r>
          </a:p>
        </p:txBody>
      </p:sp>
      <p:sp>
        <p:nvSpPr>
          <p:cNvPr id="15" name="TextBox 15"/>
          <p:cNvSpPr txBox="1"/>
          <p:nvPr/>
        </p:nvSpPr>
        <p:spPr>
          <a:xfrm>
            <a:off x="8118221" y="372381"/>
            <a:ext cx="4489957" cy="849271"/>
          </a:xfrm>
          <a:prstGeom prst="rect">
            <a:avLst/>
          </a:prstGeom>
        </p:spPr>
        <p:txBody>
          <a:bodyPr wrap="square" lIns="0" tIns="0" rIns="0" bIns="0" rtlCol="0" anchor="t">
            <a:spAutoFit/>
          </a:bodyPr>
          <a:lstStyle/>
          <a:p>
            <a:pPr algn="ctr">
              <a:lnSpc>
                <a:spcPts val="3362"/>
              </a:lnSpc>
            </a:pPr>
            <a:r>
              <a:rPr lang="en-US" sz="2401" dirty="0">
                <a:solidFill>
                  <a:srgbClr val="000000"/>
                </a:solidFill>
                <a:latin typeface="Poppins Bold"/>
              </a:rPr>
              <a:t>Exploratory Data Analysis (EDA)</a:t>
            </a:r>
          </a:p>
        </p:txBody>
      </p:sp>
      <p:sp>
        <p:nvSpPr>
          <p:cNvPr id="16" name="TextBox 16"/>
          <p:cNvSpPr txBox="1"/>
          <p:nvPr/>
        </p:nvSpPr>
        <p:spPr>
          <a:xfrm>
            <a:off x="8077200" y="1677995"/>
            <a:ext cx="9982200" cy="6924973"/>
          </a:xfrm>
          <a:prstGeom prst="rect">
            <a:avLst/>
          </a:prstGeom>
        </p:spPr>
        <p:txBody>
          <a:bodyPr wrap="square" lIns="0" tIns="0" rIns="0" bIns="0" rtlCol="0" anchor="t">
            <a:spAutoFit/>
          </a:bodyPr>
          <a:lstStyle/>
          <a:p>
            <a:pPr marL="457200" indent="-457200">
              <a:lnSpc>
                <a:spcPts val="3000"/>
              </a:lnSpc>
              <a:buAutoNum type="arabicParenR"/>
            </a:pPr>
            <a:r>
              <a:rPr lang="en-US" sz="2500" b="1" dirty="0">
                <a:solidFill>
                  <a:srgbClr val="000000"/>
                </a:solidFill>
                <a:latin typeface="+mj-lt"/>
              </a:rPr>
              <a:t>Importing the Data:</a:t>
            </a:r>
          </a:p>
          <a:p>
            <a:pPr>
              <a:lnSpc>
                <a:spcPts val="3000"/>
              </a:lnSpc>
            </a:pPr>
            <a:r>
              <a:rPr lang="en-US" sz="2500" b="1" dirty="0">
                <a:solidFill>
                  <a:srgbClr val="000000"/>
                </a:solidFill>
                <a:latin typeface="+mj-lt"/>
              </a:rPr>
              <a:t>- </a:t>
            </a:r>
            <a:r>
              <a:rPr lang="en-US" sz="2500" dirty="0">
                <a:solidFill>
                  <a:srgbClr val="000000"/>
                </a:solidFill>
                <a:latin typeface="+mj-lt"/>
              </a:rPr>
              <a:t>Ames housing data from </a:t>
            </a:r>
            <a:r>
              <a:rPr lang="en-US" sz="2500" b="1" dirty="0">
                <a:solidFill>
                  <a:srgbClr val="000000"/>
                </a:solidFill>
                <a:latin typeface="+mj-lt"/>
              </a:rPr>
              <a:t>Kaggle.</a:t>
            </a:r>
          </a:p>
          <a:p>
            <a:pPr>
              <a:lnSpc>
                <a:spcPts val="3000"/>
              </a:lnSpc>
            </a:pPr>
            <a:r>
              <a:rPr lang="en-US" sz="2500" b="1" dirty="0">
                <a:solidFill>
                  <a:srgbClr val="000000"/>
                </a:solidFill>
                <a:latin typeface="+mj-lt"/>
              </a:rPr>
              <a:t>- 1460</a:t>
            </a:r>
            <a:r>
              <a:rPr lang="en-US" sz="2500" dirty="0">
                <a:solidFill>
                  <a:srgbClr val="000000"/>
                </a:solidFill>
                <a:latin typeface="+mj-lt"/>
              </a:rPr>
              <a:t> observations, </a:t>
            </a:r>
            <a:r>
              <a:rPr lang="en-US" sz="2500" b="1" dirty="0">
                <a:solidFill>
                  <a:srgbClr val="000000"/>
                </a:solidFill>
                <a:latin typeface="+mj-lt"/>
              </a:rPr>
              <a:t>79</a:t>
            </a:r>
            <a:r>
              <a:rPr lang="en-US" sz="2500" dirty="0">
                <a:solidFill>
                  <a:srgbClr val="000000"/>
                </a:solidFill>
                <a:latin typeface="+mj-lt"/>
              </a:rPr>
              <a:t> houses features and </a:t>
            </a:r>
            <a:r>
              <a:rPr lang="en-US" sz="2500" b="1" dirty="0">
                <a:solidFill>
                  <a:srgbClr val="000000"/>
                </a:solidFill>
                <a:latin typeface="+mj-lt"/>
              </a:rPr>
              <a:t>target</a:t>
            </a:r>
            <a:r>
              <a:rPr lang="en-US" sz="2500" dirty="0">
                <a:solidFill>
                  <a:srgbClr val="000000"/>
                </a:solidFill>
                <a:latin typeface="+mj-lt"/>
              </a:rPr>
              <a:t> feature.</a:t>
            </a:r>
          </a:p>
          <a:p>
            <a:pPr>
              <a:lnSpc>
                <a:spcPts val="3000"/>
              </a:lnSpc>
            </a:pPr>
            <a:endParaRPr lang="en-US" sz="2500" dirty="0">
              <a:solidFill>
                <a:srgbClr val="000000"/>
              </a:solidFill>
              <a:latin typeface="+mj-lt"/>
            </a:endParaRPr>
          </a:p>
          <a:p>
            <a:pPr>
              <a:lnSpc>
                <a:spcPts val="3000"/>
              </a:lnSpc>
            </a:pPr>
            <a:r>
              <a:rPr lang="en-US" sz="2500" b="1" dirty="0">
                <a:solidFill>
                  <a:srgbClr val="000000"/>
                </a:solidFill>
                <a:latin typeface="+mj-lt"/>
              </a:rPr>
              <a:t>2) Overview of Data:</a:t>
            </a:r>
          </a:p>
          <a:p>
            <a:pPr>
              <a:lnSpc>
                <a:spcPts val="3000"/>
              </a:lnSpc>
            </a:pPr>
            <a:r>
              <a:rPr lang="en-US" sz="2500" dirty="0">
                <a:solidFill>
                  <a:srgbClr val="000000"/>
                </a:solidFill>
                <a:latin typeface="+mj-lt"/>
              </a:rPr>
              <a:t>-  Examined Data shape, information, and column names</a:t>
            </a:r>
          </a:p>
          <a:p>
            <a:pPr>
              <a:lnSpc>
                <a:spcPts val="3000"/>
              </a:lnSpc>
            </a:pPr>
            <a:r>
              <a:rPr lang="en-US" sz="2500" dirty="0">
                <a:solidFill>
                  <a:srgbClr val="000000"/>
                </a:solidFill>
                <a:latin typeface="+mj-lt"/>
              </a:rPr>
              <a:t>-  Generated Summary statistics.</a:t>
            </a:r>
          </a:p>
          <a:p>
            <a:pPr>
              <a:lnSpc>
                <a:spcPts val="3000"/>
              </a:lnSpc>
            </a:pPr>
            <a:r>
              <a:rPr lang="en-US" sz="2500" dirty="0">
                <a:solidFill>
                  <a:srgbClr val="000000"/>
                </a:solidFill>
                <a:latin typeface="+mj-lt"/>
              </a:rPr>
              <a:t>-  checked for duplicates in the dataset.</a:t>
            </a:r>
          </a:p>
          <a:p>
            <a:pPr>
              <a:lnSpc>
                <a:spcPts val="3000"/>
              </a:lnSpc>
            </a:pPr>
            <a:endParaRPr lang="en-US" sz="2500" dirty="0">
              <a:solidFill>
                <a:srgbClr val="000000"/>
              </a:solidFill>
              <a:latin typeface="+mj-lt"/>
            </a:endParaRPr>
          </a:p>
          <a:p>
            <a:pPr>
              <a:lnSpc>
                <a:spcPts val="3000"/>
              </a:lnSpc>
            </a:pPr>
            <a:r>
              <a:rPr lang="en-US" sz="2500" b="1" dirty="0">
                <a:solidFill>
                  <a:srgbClr val="000000"/>
                </a:solidFill>
                <a:latin typeface="+mj-lt"/>
              </a:rPr>
              <a:t>3) Sale Price Analysis:</a:t>
            </a:r>
          </a:p>
          <a:p>
            <a:pPr>
              <a:lnSpc>
                <a:spcPts val="3000"/>
              </a:lnSpc>
            </a:pPr>
            <a:r>
              <a:rPr lang="en-US" sz="2500" b="1" dirty="0">
                <a:solidFill>
                  <a:srgbClr val="000000"/>
                </a:solidFill>
                <a:latin typeface="+mj-lt"/>
              </a:rPr>
              <a:t> </a:t>
            </a:r>
            <a:r>
              <a:rPr lang="en-US" sz="2500" dirty="0">
                <a:solidFill>
                  <a:srgbClr val="000000"/>
                </a:solidFill>
                <a:latin typeface="+mj-lt"/>
              </a:rPr>
              <a:t>- Key statistics(mean &gt; median)</a:t>
            </a:r>
          </a:p>
          <a:p>
            <a:pPr>
              <a:lnSpc>
                <a:spcPts val="3000"/>
              </a:lnSpc>
            </a:pPr>
            <a:r>
              <a:rPr lang="en-US" sz="2500" dirty="0">
                <a:solidFill>
                  <a:srgbClr val="000000"/>
                </a:solidFill>
                <a:latin typeface="+mj-lt"/>
              </a:rPr>
              <a:t>- Identified a right-skewed distribution</a:t>
            </a:r>
          </a:p>
          <a:p>
            <a:pPr>
              <a:lnSpc>
                <a:spcPts val="3000"/>
              </a:lnSpc>
            </a:pPr>
            <a:endParaRPr lang="en-US" sz="2500" dirty="0">
              <a:solidFill>
                <a:srgbClr val="000000"/>
              </a:solidFill>
              <a:latin typeface="+mj-lt"/>
            </a:endParaRPr>
          </a:p>
          <a:p>
            <a:pPr>
              <a:lnSpc>
                <a:spcPts val="3000"/>
              </a:lnSpc>
            </a:pPr>
            <a:r>
              <a:rPr lang="en-US" sz="2500" b="1" dirty="0">
                <a:solidFill>
                  <a:srgbClr val="000000"/>
                </a:solidFill>
                <a:latin typeface="+mj-lt"/>
              </a:rPr>
              <a:t>4) Visualization:</a:t>
            </a:r>
          </a:p>
          <a:p>
            <a:pPr>
              <a:lnSpc>
                <a:spcPts val="3000"/>
              </a:lnSpc>
            </a:pPr>
            <a:r>
              <a:rPr lang="en-US" sz="2500" dirty="0">
                <a:solidFill>
                  <a:srgbClr val="000000"/>
                </a:solidFill>
                <a:latin typeface="+mj-lt"/>
              </a:rPr>
              <a:t>- bar plot, pair plot and histogram plot.</a:t>
            </a:r>
          </a:p>
          <a:p>
            <a:pPr>
              <a:lnSpc>
                <a:spcPts val="3000"/>
              </a:lnSpc>
            </a:pPr>
            <a:endParaRPr lang="en-US" sz="2500" dirty="0">
              <a:solidFill>
                <a:srgbClr val="000000"/>
              </a:solidFill>
              <a:latin typeface="+mj-lt"/>
            </a:endParaRPr>
          </a:p>
          <a:p>
            <a:pPr>
              <a:lnSpc>
                <a:spcPts val="3000"/>
              </a:lnSpc>
            </a:pPr>
            <a:r>
              <a:rPr lang="en-US" sz="2500" b="1" dirty="0">
                <a:solidFill>
                  <a:srgbClr val="000000"/>
                </a:solidFill>
                <a:latin typeface="+mj-lt"/>
              </a:rPr>
              <a:t>5) Correlation analysis.</a:t>
            </a:r>
          </a:p>
          <a:p>
            <a:pPr>
              <a:lnSpc>
                <a:spcPts val="3000"/>
              </a:lnSpc>
            </a:pPr>
            <a:r>
              <a:rPr lang="en-US" sz="2500" b="1" dirty="0">
                <a:solidFill>
                  <a:srgbClr val="000000"/>
                </a:solidFill>
                <a:latin typeface="+mj-lt"/>
              </a:rPr>
              <a:t>- </a:t>
            </a:r>
            <a:r>
              <a:rPr lang="en-US" sz="2500" dirty="0">
                <a:solidFill>
                  <a:srgbClr val="000000"/>
                </a:solidFill>
                <a:latin typeface="+mj-lt"/>
              </a:rPr>
              <a:t>heat map and Pearson correlation.</a:t>
            </a:r>
          </a:p>
        </p:txBody>
      </p:sp>
      <p:pic>
        <p:nvPicPr>
          <p:cNvPr id="26" name="Picture 25" descr="A diagram of a data modeling process&#10;&#10;Description automatically generated">
            <a:extLst>
              <a:ext uri="{FF2B5EF4-FFF2-40B4-BE49-F238E27FC236}">
                <a16:creationId xmlns:a16="http://schemas.microsoft.com/office/drawing/2014/main" id="{795D5C87-8A3E-DDD2-F6D4-BCD9D8E645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677995"/>
            <a:ext cx="7726671" cy="4638675"/>
          </a:xfrm>
          <a:prstGeom prst="rect">
            <a:avLst/>
          </a:prstGeom>
          <a:ln>
            <a:noFill/>
          </a:ln>
          <a:effectLst>
            <a:outerShdw blurRad="292100" dist="139700" dir="2700000" algn="tl" rotWithShape="0">
              <a:srgbClr val="333333">
                <a:alpha val="65000"/>
              </a:srgbClr>
            </a:outerShdw>
          </a:effectLst>
        </p:spPr>
      </p:pic>
      <p:pic>
        <p:nvPicPr>
          <p:cNvPr id="9" name="Picture 8" descr="A screenshot of a computer&#10;&#10;Description automatically generated">
            <a:extLst>
              <a:ext uri="{FF2B5EF4-FFF2-40B4-BE49-F238E27FC236}">
                <a16:creationId xmlns:a16="http://schemas.microsoft.com/office/drawing/2014/main" id="{11B58899-D2D8-4011-8DC2-FEE43A55FC9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71601" y="6603287"/>
            <a:ext cx="5029200" cy="3377043"/>
          </a:xfrm>
          <a:prstGeom prst="rect">
            <a:avLst/>
          </a:prstGeom>
          <a:ln>
            <a:noFill/>
          </a:ln>
          <a:effectLst>
            <a:outerShdw blurRad="292100" dist="139700" dir="2700000" algn="tl" rotWithShape="0">
              <a:srgbClr val="333333">
                <a:alpha val="65000"/>
              </a:srgbClr>
            </a:outerShdw>
          </a:effectLst>
        </p:spPr>
      </p:pic>
      <p:sp>
        <p:nvSpPr>
          <p:cNvPr id="10" name="TextBox 9">
            <a:extLst>
              <a:ext uri="{FF2B5EF4-FFF2-40B4-BE49-F238E27FC236}">
                <a16:creationId xmlns:a16="http://schemas.microsoft.com/office/drawing/2014/main" id="{416D4D1A-408B-30E6-89A6-67F0378A1304}"/>
              </a:ext>
            </a:extLst>
          </p:cNvPr>
          <p:cNvSpPr txBox="1"/>
          <p:nvPr/>
        </p:nvSpPr>
        <p:spPr>
          <a:xfrm>
            <a:off x="17252189" y="9663563"/>
            <a:ext cx="1035811" cy="553998"/>
          </a:xfrm>
          <a:prstGeom prst="rect">
            <a:avLst/>
          </a:prstGeom>
          <a:noFill/>
        </p:spPr>
        <p:txBody>
          <a:bodyPr wrap="square" rtlCol="0">
            <a:spAutoFit/>
          </a:bodyPr>
          <a:lstStyle/>
          <a:p>
            <a:pPr algn="ctr"/>
            <a:r>
              <a:rPr lang="en-US" sz="3000" b="1" dirty="0"/>
              <a:t>7</a:t>
            </a:r>
          </a:p>
        </p:txBody>
      </p:sp>
    </p:spTree>
    <p:extLst>
      <p:ext uri="{BB962C8B-B14F-4D97-AF65-F5344CB8AC3E}">
        <p14:creationId xmlns:p14="http://schemas.microsoft.com/office/powerpoint/2010/main" val="18850980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7848600" y="114300"/>
            <a:ext cx="4419600" cy="937601"/>
            <a:chOff x="0" y="0"/>
            <a:chExt cx="1285722" cy="222316"/>
          </a:xfrm>
        </p:grpSpPr>
        <p:sp>
          <p:nvSpPr>
            <p:cNvPr id="3" name="Freeform 3"/>
            <p:cNvSpPr/>
            <p:nvPr/>
          </p:nvSpPr>
          <p:spPr>
            <a:xfrm>
              <a:off x="0" y="0"/>
              <a:ext cx="1285722" cy="222316"/>
            </a:xfrm>
            <a:custGeom>
              <a:avLst/>
              <a:gdLst/>
              <a:ahLst/>
              <a:cxnLst/>
              <a:rect l="l" t="t" r="r" b="b"/>
              <a:pathLst>
                <a:path w="1285722" h="222316">
                  <a:moveTo>
                    <a:pt x="87562" y="0"/>
                  </a:moveTo>
                  <a:lnTo>
                    <a:pt x="1198160" y="0"/>
                  </a:lnTo>
                  <a:cubicBezTo>
                    <a:pt x="1221383" y="0"/>
                    <a:pt x="1243654" y="9225"/>
                    <a:pt x="1260076" y="25646"/>
                  </a:cubicBezTo>
                  <a:cubicBezTo>
                    <a:pt x="1276497" y="42067"/>
                    <a:pt x="1285722" y="64339"/>
                    <a:pt x="1285722" y="87562"/>
                  </a:cubicBezTo>
                  <a:lnTo>
                    <a:pt x="1285722" y="134754"/>
                  </a:lnTo>
                  <a:cubicBezTo>
                    <a:pt x="1285722" y="183113"/>
                    <a:pt x="1246519" y="222316"/>
                    <a:pt x="1198160" y="222316"/>
                  </a:cubicBezTo>
                  <a:lnTo>
                    <a:pt x="87562" y="222316"/>
                  </a:lnTo>
                  <a:cubicBezTo>
                    <a:pt x="64339" y="222316"/>
                    <a:pt x="42067" y="213091"/>
                    <a:pt x="25646" y="196670"/>
                  </a:cubicBezTo>
                  <a:cubicBezTo>
                    <a:pt x="9225" y="180249"/>
                    <a:pt x="0" y="157977"/>
                    <a:pt x="0" y="134754"/>
                  </a:cubicBezTo>
                  <a:lnTo>
                    <a:pt x="0" y="87562"/>
                  </a:lnTo>
                  <a:cubicBezTo>
                    <a:pt x="0" y="39203"/>
                    <a:pt x="39203" y="0"/>
                    <a:pt x="87562" y="0"/>
                  </a:cubicBezTo>
                  <a:close/>
                </a:path>
              </a:pathLst>
            </a:custGeom>
            <a:solidFill>
              <a:srgbClr val="F8D297"/>
            </a:solidFill>
          </p:spPr>
          <p:txBody>
            <a:bodyPr/>
            <a:lstStyle/>
            <a:p>
              <a:endParaRPr lang="en-US" dirty="0"/>
            </a:p>
          </p:txBody>
        </p:sp>
        <p:sp>
          <p:nvSpPr>
            <p:cNvPr id="4" name="TextBox 4"/>
            <p:cNvSpPr txBox="1"/>
            <p:nvPr/>
          </p:nvSpPr>
          <p:spPr>
            <a:xfrm>
              <a:off x="0" y="-38100"/>
              <a:ext cx="1285722" cy="260416"/>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 y="0"/>
            <a:ext cx="7268466" cy="10287000"/>
            <a:chOff x="0" y="0"/>
            <a:chExt cx="2035008" cy="2709333"/>
          </a:xfrm>
        </p:grpSpPr>
        <p:sp>
          <p:nvSpPr>
            <p:cNvPr id="6" name="Freeform 6"/>
            <p:cNvSpPr/>
            <p:nvPr/>
          </p:nvSpPr>
          <p:spPr>
            <a:xfrm>
              <a:off x="0" y="0"/>
              <a:ext cx="2035008" cy="2709333"/>
            </a:xfrm>
            <a:custGeom>
              <a:avLst/>
              <a:gdLst/>
              <a:ahLst/>
              <a:cxnLst/>
              <a:rect l="l" t="t" r="r" b="b"/>
              <a:pathLst>
                <a:path w="2035008" h="2709333">
                  <a:moveTo>
                    <a:pt x="0" y="0"/>
                  </a:moveTo>
                  <a:lnTo>
                    <a:pt x="2035008" y="0"/>
                  </a:lnTo>
                  <a:lnTo>
                    <a:pt x="2035008" y="2709333"/>
                  </a:lnTo>
                  <a:lnTo>
                    <a:pt x="0" y="2709333"/>
                  </a:lnTo>
                  <a:close/>
                </a:path>
              </a:pathLst>
            </a:custGeom>
            <a:solidFill>
              <a:srgbClr val="352D94"/>
            </a:solidFill>
          </p:spPr>
          <p:txBody>
            <a:bodyPr/>
            <a:lstStyle/>
            <a:p>
              <a:endParaRPr lang="en-US"/>
            </a:p>
          </p:txBody>
        </p:sp>
        <p:sp>
          <p:nvSpPr>
            <p:cNvPr id="7" name="TextBox 7"/>
            <p:cNvSpPr txBox="1"/>
            <p:nvPr/>
          </p:nvSpPr>
          <p:spPr>
            <a:xfrm>
              <a:off x="0" y="-38100"/>
              <a:ext cx="2035008" cy="2747433"/>
            </a:xfrm>
            <a:prstGeom prst="rect">
              <a:avLst/>
            </a:prstGeom>
          </p:spPr>
          <p:txBody>
            <a:bodyPr lIns="50800" tIns="50800" rIns="50800" bIns="50800" rtlCol="0" anchor="ctr"/>
            <a:lstStyle/>
            <a:p>
              <a:pPr algn="ctr">
                <a:lnSpc>
                  <a:spcPts val="2940"/>
                </a:lnSpc>
              </a:pPr>
              <a:endParaRPr/>
            </a:p>
          </p:txBody>
        </p:sp>
      </p:grpSp>
      <p:sp>
        <p:nvSpPr>
          <p:cNvPr id="14" name="TextBox 14"/>
          <p:cNvSpPr txBox="1"/>
          <p:nvPr/>
        </p:nvSpPr>
        <p:spPr>
          <a:xfrm>
            <a:off x="508772" y="404346"/>
            <a:ext cx="7217899" cy="785343"/>
          </a:xfrm>
          <a:prstGeom prst="rect">
            <a:avLst/>
          </a:prstGeom>
        </p:spPr>
        <p:txBody>
          <a:bodyPr lIns="0" tIns="0" rIns="0" bIns="0" rtlCol="0" anchor="t">
            <a:spAutoFit/>
          </a:bodyPr>
          <a:lstStyle/>
          <a:p>
            <a:pPr>
              <a:lnSpc>
                <a:spcPts val="6120"/>
              </a:lnSpc>
            </a:pPr>
            <a:r>
              <a:rPr lang="en-US" sz="6000" dirty="0">
                <a:solidFill>
                  <a:schemeClr val="bg1"/>
                </a:solidFill>
                <a:latin typeface="Noto Serif Bold"/>
              </a:rPr>
              <a:t>Methodology</a:t>
            </a:r>
          </a:p>
        </p:txBody>
      </p:sp>
      <p:sp>
        <p:nvSpPr>
          <p:cNvPr id="15" name="TextBox 15"/>
          <p:cNvSpPr txBox="1"/>
          <p:nvPr/>
        </p:nvSpPr>
        <p:spPr>
          <a:xfrm>
            <a:off x="8045914" y="404346"/>
            <a:ext cx="3870753" cy="413255"/>
          </a:xfrm>
          <a:prstGeom prst="rect">
            <a:avLst/>
          </a:prstGeom>
        </p:spPr>
        <p:txBody>
          <a:bodyPr lIns="0" tIns="0" rIns="0" bIns="0" rtlCol="0" anchor="t">
            <a:spAutoFit/>
          </a:bodyPr>
          <a:lstStyle/>
          <a:p>
            <a:pPr algn="ctr">
              <a:lnSpc>
                <a:spcPts val="3362"/>
              </a:lnSpc>
            </a:pPr>
            <a:r>
              <a:rPr lang="en-US" sz="2401" dirty="0">
                <a:solidFill>
                  <a:srgbClr val="000000"/>
                </a:solidFill>
                <a:latin typeface="Poppins Bold"/>
              </a:rPr>
              <a:t>Data Pre-Processing</a:t>
            </a:r>
          </a:p>
        </p:txBody>
      </p:sp>
      <p:sp>
        <p:nvSpPr>
          <p:cNvPr id="10" name="TextBox 9">
            <a:extLst>
              <a:ext uri="{FF2B5EF4-FFF2-40B4-BE49-F238E27FC236}">
                <a16:creationId xmlns:a16="http://schemas.microsoft.com/office/drawing/2014/main" id="{78A70D31-3A44-6E80-31C4-3F42F680C0AD}"/>
              </a:ext>
            </a:extLst>
          </p:cNvPr>
          <p:cNvSpPr txBox="1"/>
          <p:nvPr/>
        </p:nvSpPr>
        <p:spPr>
          <a:xfrm>
            <a:off x="7543800" y="1269875"/>
            <a:ext cx="10622271" cy="8940909"/>
          </a:xfrm>
          <a:prstGeom prst="rect">
            <a:avLst/>
          </a:prstGeom>
          <a:noFill/>
        </p:spPr>
        <p:txBody>
          <a:bodyPr wrap="square" rtlCol="0">
            <a:spAutoFit/>
          </a:bodyPr>
          <a:lstStyle/>
          <a:p>
            <a:pPr algn="just"/>
            <a:r>
              <a:rPr lang="en-US" sz="2500" b="1" dirty="0"/>
              <a:t>1) Handling Missing Values:</a:t>
            </a:r>
          </a:p>
          <a:p>
            <a:r>
              <a:rPr lang="en-US" sz="2500" dirty="0"/>
              <a:t>-  </a:t>
            </a:r>
            <a:r>
              <a:rPr lang="en-US" sz="2500" b="1" dirty="0"/>
              <a:t>19</a:t>
            </a:r>
            <a:r>
              <a:rPr lang="en-US" sz="2500" dirty="0"/>
              <a:t> features out of </a:t>
            </a:r>
            <a:r>
              <a:rPr lang="en-US" sz="2500" b="1" dirty="0"/>
              <a:t>79</a:t>
            </a:r>
            <a:r>
              <a:rPr lang="en-US" sz="2500" dirty="0"/>
              <a:t> contained null values.</a:t>
            </a:r>
          </a:p>
          <a:p>
            <a:r>
              <a:rPr lang="en-US" sz="2500" dirty="0"/>
              <a:t>-  Nulls were replaced with other values according to (data type and description).</a:t>
            </a:r>
          </a:p>
          <a:p>
            <a:endParaRPr lang="en-US" sz="2500" dirty="0"/>
          </a:p>
          <a:p>
            <a:pPr marL="457200" indent="-457200">
              <a:buAutoNum type="arabicParenR" startAt="2"/>
            </a:pPr>
            <a:r>
              <a:rPr lang="en-US" sz="2500" b="1" dirty="0"/>
              <a:t>Log Transformation:</a:t>
            </a:r>
          </a:p>
          <a:p>
            <a:r>
              <a:rPr lang="en-US" sz="2500" b="1" dirty="0"/>
              <a:t>- </a:t>
            </a:r>
            <a:r>
              <a:rPr lang="en-US" sz="2500" dirty="0"/>
              <a:t>According to Sale Price Histogram, it was right skewed and Log transformation was used to be normally distributed.</a:t>
            </a:r>
          </a:p>
          <a:p>
            <a:endParaRPr lang="en-US" sz="2500" b="1" dirty="0"/>
          </a:p>
          <a:p>
            <a:r>
              <a:rPr lang="en-US" sz="2500" b="1" dirty="0"/>
              <a:t>3) Handling Outliers:</a:t>
            </a:r>
          </a:p>
          <a:p>
            <a:r>
              <a:rPr lang="en-US" sz="2500" dirty="0"/>
              <a:t>- Discovered features Outliers was handled using capping method, which replace them with a value based on </a:t>
            </a:r>
            <a:r>
              <a:rPr lang="en-US" sz="2500" b="1" dirty="0"/>
              <a:t>IQR </a:t>
            </a:r>
            <a:r>
              <a:rPr lang="en-US" sz="2500" dirty="0"/>
              <a:t>to preserve their information instead of removing them from the data set.</a:t>
            </a:r>
          </a:p>
          <a:p>
            <a:endParaRPr lang="en-US" sz="2500" dirty="0"/>
          </a:p>
          <a:p>
            <a:r>
              <a:rPr lang="en-US" sz="2500" b="1" dirty="0"/>
              <a:t>4) Handling Categorical features:</a:t>
            </a:r>
          </a:p>
          <a:p>
            <a:r>
              <a:rPr lang="en-US" sz="2500" b="1" dirty="0"/>
              <a:t>- </a:t>
            </a:r>
            <a:r>
              <a:rPr lang="en-US" sz="2500" dirty="0"/>
              <a:t> Label encoder(), to encode categorical features.</a:t>
            </a:r>
          </a:p>
          <a:p>
            <a:endParaRPr lang="en-US" sz="2500" dirty="0"/>
          </a:p>
          <a:p>
            <a:r>
              <a:rPr lang="en-US" sz="2500" b="1" dirty="0"/>
              <a:t>5) Splitting the data into train and test datasets.</a:t>
            </a:r>
          </a:p>
          <a:p>
            <a:endParaRPr lang="en-US" sz="2500" b="1" dirty="0"/>
          </a:p>
          <a:p>
            <a:r>
              <a:rPr lang="en-US" sz="2500" b="1" dirty="0"/>
              <a:t> 6) Standardizing data:</a:t>
            </a:r>
          </a:p>
          <a:p>
            <a:r>
              <a:rPr lang="en-US" sz="2500" b="1" dirty="0"/>
              <a:t>- </a:t>
            </a:r>
            <a:r>
              <a:rPr lang="en-US" sz="2500" dirty="0"/>
              <a:t> Using  StandardScaler()</a:t>
            </a:r>
            <a:r>
              <a:rPr lang="en-US" sz="2500" b="1" dirty="0"/>
              <a:t>, </a:t>
            </a:r>
            <a:r>
              <a:rPr lang="en-US" sz="2500" dirty="0"/>
              <a:t>which is used to scale the data when the data has different value scales.</a:t>
            </a:r>
            <a:endParaRPr lang="en-US" sz="2500" b="1" dirty="0"/>
          </a:p>
          <a:p>
            <a:endParaRPr lang="en-US" sz="2500" dirty="0"/>
          </a:p>
          <a:p>
            <a:endParaRPr lang="en-US" sz="2500" b="1" dirty="0"/>
          </a:p>
        </p:txBody>
      </p:sp>
      <p:pic>
        <p:nvPicPr>
          <p:cNvPr id="12" name="Picture 11" descr="A graph of a distribution of sales&#10;&#10;Description automatically generated">
            <a:extLst>
              <a:ext uri="{FF2B5EF4-FFF2-40B4-BE49-F238E27FC236}">
                <a16:creationId xmlns:a16="http://schemas.microsoft.com/office/drawing/2014/main" id="{E9F30F6C-2A9A-79C0-CD1B-C80D09BB87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0" y="1594035"/>
            <a:ext cx="5111584" cy="4073430"/>
          </a:xfrm>
          <a:prstGeom prst="rect">
            <a:avLst/>
          </a:prstGeom>
          <a:ln>
            <a:noFill/>
          </a:ln>
          <a:effectLst>
            <a:outerShdw blurRad="292100" dist="139700" dir="2700000" algn="tl" rotWithShape="0">
              <a:srgbClr val="333333">
                <a:alpha val="65000"/>
              </a:srgbClr>
            </a:outerShdw>
          </a:effectLst>
        </p:spPr>
      </p:pic>
      <p:pic>
        <p:nvPicPr>
          <p:cNvPr id="16" name="Picture 15" descr="A graph of a distribution of sales&#10;&#10;Description automatically generated">
            <a:extLst>
              <a:ext uri="{FF2B5EF4-FFF2-40B4-BE49-F238E27FC236}">
                <a16:creationId xmlns:a16="http://schemas.microsoft.com/office/drawing/2014/main" id="{9BB3599A-F918-4D52-46CC-DD38A800B0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0" y="5890990"/>
            <a:ext cx="5123616" cy="4083018"/>
          </a:xfrm>
          <a:prstGeom prst="rect">
            <a:avLst/>
          </a:prstGeom>
          <a:ln>
            <a:noFill/>
          </a:ln>
          <a:effectLst>
            <a:outerShdw blurRad="292100" dist="139700" dir="2700000" algn="tl" rotWithShape="0">
              <a:srgbClr val="333333">
                <a:alpha val="65000"/>
              </a:srgbClr>
            </a:outerShdw>
          </a:effectLst>
        </p:spPr>
      </p:pic>
      <p:sp>
        <p:nvSpPr>
          <p:cNvPr id="8" name="TextBox 7">
            <a:extLst>
              <a:ext uri="{FF2B5EF4-FFF2-40B4-BE49-F238E27FC236}">
                <a16:creationId xmlns:a16="http://schemas.microsoft.com/office/drawing/2014/main" id="{8A3C8DE6-C600-BBBC-A332-FEC4C9D3683E}"/>
              </a:ext>
            </a:extLst>
          </p:cNvPr>
          <p:cNvSpPr txBox="1"/>
          <p:nvPr/>
        </p:nvSpPr>
        <p:spPr>
          <a:xfrm>
            <a:off x="17252189" y="9663563"/>
            <a:ext cx="1035811" cy="553998"/>
          </a:xfrm>
          <a:prstGeom prst="rect">
            <a:avLst/>
          </a:prstGeom>
          <a:noFill/>
        </p:spPr>
        <p:txBody>
          <a:bodyPr wrap="square" rtlCol="0">
            <a:spAutoFit/>
          </a:bodyPr>
          <a:lstStyle/>
          <a:p>
            <a:pPr algn="ctr"/>
            <a:r>
              <a:rPr lang="en-US" sz="3000" b="1" dirty="0"/>
              <a:t>8</a:t>
            </a:r>
          </a:p>
        </p:txBody>
      </p:sp>
    </p:spTree>
    <p:extLst>
      <p:ext uri="{BB962C8B-B14F-4D97-AF65-F5344CB8AC3E}">
        <p14:creationId xmlns:p14="http://schemas.microsoft.com/office/powerpoint/2010/main" val="6796390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858134" y="0"/>
            <a:ext cx="7429866" cy="10287000"/>
            <a:chOff x="0" y="0"/>
            <a:chExt cx="1956837" cy="2709333"/>
          </a:xfrm>
        </p:grpSpPr>
        <p:sp>
          <p:nvSpPr>
            <p:cNvPr id="3" name="Freeform 3"/>
            <p:cNvSpPr/>
            <p:nvPr/>
          </p:nvSpPr>
          <p:spPr>
            <a:xfrm>
              <a:off x="0" y="0"/>
              <a:ext cx="1956837" cy="2709333"/>
            </a:xfrm>
            <a:custGeom>
              <a:avLst/>
              <a:gdLst/>
              <a:ahLst/>
              <a:cxnLst/>
              <a:rect l="l" t="t" r="r" b="b"/>
              <a:pathLst>
                <a:path w="1956837" h="2709333">
                  <a:moveTo>
                    <a:pt x="0" y="0"/>
                  </a:moveTo>
                  <a:lnTo>
                    <a:pt x="1956837" y="0"/>
                  </a:lnTo>
                  <a:lnTo>
                    <a:pt x="1956837" y="2709333"/>
                  </a:lnTo>
                  <a:lnTo>
                    <a:pt x="0" y="2709333"/>
                  </a:lnTo>
                  <a:close/>
                </a:path>
              </a:pathLst>
            </a:custGeom>
            <a:solidFill>
              <a:srgbClr val="352D94"/>
            </a:solidFill>
          </p:spPr>
          <p:txBody>
            <a:bodyPr/>
            <a:lstStyle/>
            <a:p>
              <a:endParaRPr lang="en-US"/>
            </a:p>
          </p:txBody>
        </p:sp>
        <p:sp>
          <p:nvSpPr>
            <p:cNvPr id="4" name="TextBox 4"/>
            <p:cNvSpPr txBox="1"/>
            <p:nvPr/>
          </p:nvSpPr>
          <p:spPr>
            <a:xfrm>
              <a:off x="0" y="-38100"/>
              <a:ext cx="1956837" cy="2747433"/>
            </a:xfrm>
            <a:prstGeom prst="rect">
              <a:avLst/>
            </a:prstGeom>
          </p:spPr>
          <p:txBody>
            <a:bodyPr lIns="50800" tIns="50800" rIns="50800" bIns="50800" rtlCol="0" anchor="ctr"/>
            <a:lstStyle/>
            <a:p>
              <a:pPr algn="ctr">
                <a:lnSpc>
                  <a:spcPts val="2940"/>
                </a:lnSpc>
              </a:pPr>
              <a:endParaRPr/>
            </a:p>
          </p:txBody>
        </p:sp>
      </p:grpSp>
      <p:grpSp>
        <p:nvGrpSpPr>
          <p:cNvPr id="5" name="Group 5"/>
          <p:cNvGrpSpPr/>
          <p:nvPr/>
        </p:nvGrpSpPr>
        <p:grpSpPr>
          <a:xfrm>
            <a:off x="0" y="2473082"/>
            <a:ext cx="14413629" cy="7623418"/>
            <a:chOff x="0" y="0"/>
            <a:chExt cx="3796182" cy="819156"/>
          </a:xfrm>
        </p:grpSpPr>
        <p:sp>
          <p:nvSpPr>
            <p:cNvPr id="6" name="Freeform 6"/>
            <p:cNvSpPr/>
            <p:nvPr/>
          </p:nvSpPr>
          <p:spPr>
            <a:xfrm>
              <a:off x="0" y="0"/>
              <a:ext cx="3796182" cy="819156"/>
            </a:xfrm>
            <a:custGeom>
              <a:avLst/>
              <a:gdLst/>
              <a:ahLst/>
              <a:cxnLst/>
              <a:rect l="l" t="t" r="r" b="b"/>
              <a:pathLst>
                <a:path w="3796182" h="819156">
                  <a:moveTo>
                    <a:pt x="27393" y="0"/>
                  </a:moveTo>
                  <a:lnTo>
                    <a:pt x="3768789" y="0"/>
                  </a:lnTo>
                  <a:cubicBezTo>
                    <a:pt x="3783918" y="0"/>
                    <a:pt x="3796182" y="12264"/>
                    <a:pt x="3796182" y="27393"/>
                  </a:cubicBezTo>
                  <a:lnTo>
                    <a:pt x="3796182" y="791763"/>
                  </a:lnTo>
                  <a:cubicBezTo>
                    <a:pt x="3796182" y="799028"/>
                    <a:pt x="3793296" y="805996"/>
                    <a:pt x="3788159" y="811133"/>
                  </a:cubicBezTo>
                  <a:cubicBezTo>
                    <a:pt x="3783022" y="816270"/>
                    <a:pt x="3776054" y="819156"/>
                    <a:pt x="3768789" y="819156"/>
                  </a:cubicBezTo>
                  <a:lnTo>
                    <a:pt x="27393" y="819156"/>
                  </a:lnTo>
                  <a:cubicBezTo>
                    <a:pt x="20128" y="819156"/>
                    <a:pt x="13161" y="816270"/>
                    <a:pt x="8023" y="811133"/>
                  </a:cubicBezTo>
                  <a:cubicBezTo>
                    <a:pt x="2886" y="805996"/>
                    <a:pt x="0" y="799028"/>
                    <a:pt x="0" y="791763"/>
                  </a:cubicBezTo>
                  <a:lnTo>
                    <a:pt x="0" y="27393"/>
                  </a:lnTo>
                  <a:cubicBezTo>
                    <a:pt x="0" y="20128"/>
                    <a:pt x="2886" y="13161"/>
                    <a:pt x="8023" y="8023"/>
                  </a:cubicBezTo>
                  <a:cubicBezTo>
                    <a:pt x="13161" y="2886"/>
                    <a:pt x="20128" y="0"/>
                    <a:pt x="27393" y="0"/>
                  </a:cubicBezTo>
                  <a:close/>
                </a:path>
              </a:pathLst>
            </a:custGeom>
            <a:solidFill>
              <a:srgbClr val="FFFFFF"/>
            </a:solidFill>
            <a:ln w="57150" cap="rnd">
              <a:solidFill>
                <a:srgbClr val="F8D297"/>
              </a:solidFill>
              <a:prstDash val="solid"/>
              <a:round/>
            </a:ln>
          </p:spPr>
          <p:txBody>
            <a:bodyPr/>
            <a:lstStyle/>
            <a:p>
              <a:endParaRPr lang="en-US"/>
            </a:p>
          </p:txBody>
        </p:sp>
        <p:sp>
          <p:nvSpPr>
            <p:cNvPr id="7" name="TextBox 7"/>
            <p:cNvSpPr txBox="1"/>
            <p:nvPr/>
          </p:nvSpPr>
          <p:spPr>
            <a:xfrm>
              <a:off x="0" y="-38100"/>
              <a:ext cx="3796182" cy="857256"/>
            </a:xfrm>
            <a:prstGeom prst="rect">
              <a:avLst/>
            </a:prstGeom>
          </p:spPr>
          <p:txBody>
            <a:bodyPr lIns="50800" tIns="50800" rIns="50800" bIns="50800" rtlCol="0" anchor="ctr"/>
            <a:lstStyle/>
            <a:p>
              <a:pPr algn="ctr">
                <a:lnSpc>
                  <a:spcPts val="2940"/>
                </a:lnSpc>
              </a:pPr>
              <a:endParaRPr/>
            </a:p>
          </p:txBody>
        </p:sp>
      </p:grpSp>
      <p:grpSp>
        <p:nvGrpSpPr>
          <p:cNvPr id="11" name="Group 11"/>
          <p:cNvGrpSpPr/>
          <p:nvPr/>
        </p:nvGrpSpPr>
        <p:grpSpPr>
          <a:xfrm>
            <a:off x="10443136" y="2040376"/>
            <a:ext cx="5771162" cy="6694968"/>
            <a:chOff x="0" y="0"/>
            <a:chExt cx="8672216" cy="9578251"/>
          </a:xfrm>
        </p:grpSpPr>
        <p:pic>
          <p:nvPicPr>
            <p:cNvPr id="12" name="Picture 12"/>
            <p:cNvPicPr>
              <a:picLocks noChangeAspect="1"/>
            </p:cNvPicPr>
            <p:nvPr/>
          </p:nvPicPr>
          <p:blipFill>
            <a:blip r:embed="rId2"/>
            <a:srcRect l="22328" r="22328"/>
            <a:stretch>
              <a:fillRect/>
            </a:stretch>
          </p:blipFill>
          <p:spPr>
            <a:xfrm>
              <a:off x="0" y="0"/>
              <a:ext cx="8672216" cy="9578251"/>
            </a:xfrm>
            <a:prstGeom prst="rect">
              <a:avLst/>
            </a:prstGeom>
          </p:spPr>
        </p:pic>
      </p:grpSp>
      <p:sp>
        <p:nvSpPr>
          <p:cNvPr id="16" name="Freeform 16"/>
          <p:cNvSpPr/>
          <p:nvPr/>
        </p:nvSpPr>
        <p:spPr>
          <a:xfrm>
            <a:off x="982263" y="642938"/>
            <a:ext cx="642520" cy="642520"/>
          </a:xfrm>
          <a:custGeom>
            <a:avLst/>
            <a:gdLst/>
            <a:ahLst/>
            <a:cxnLst/>
            <a:rect l="l" t="t" r="r" b="b"/>
            <a:pathLst>
              <a:path w="642520" h="642520">
                <a:moveTo>
                  <a:pt x="0" y="0"/>
                </a:moveTo>
                <a:lnTo>
                  <a:pt x="642520" y="0"/>
                </a:lnTo>
                <a:lnTo>
                  <a:pt x="642520" y="642520"/>
                </a:lnTo>
                <a:lnTo>
                  <a:pt x="0" y="64252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9" name="TextBox 19"/>
          <p:cNvSpPr txBox="1"/>
          <p:nvPr/>
        </p:nvSpPr>
        <p:spPr>
          <a:xfrm>
            <a:off x="1885006" y="686033"/>
            <a:ext cx="8558130" cy="1538242"/>
          </a:xfrm>
          <a:prstGeom prst="rect">
            <a:avLst/>
          </a:prstGeom>
        </p:spPr>
        <p:txBody>
          <a:bodyPr wrap="square" lIns="0" tIns="0" rIns="0" bIns="0" rtlCol="0" anchor="t">
            <a:spAutoFit/>
          </a:bodyPr>
          <a:lstStyle/>
          <a:p>
            <a:pPr algn="ctr">
              <a:lnSpc>
                <a:spcPts val="6120"/>
              </a:lnSpc>
            </a:pPr>
            <a:r>
              <a:rPr lang="en-US" sz="5000" b="1" dirty="0">
                <a:solidFill>
                  <a:srgbClr val="000000"/>
                </a:solidFill>
                <a:latin typeface="+mj-lt"/>
              </a:rPr>
              <a:t>Modeling and Evaluation Techniques</a:t>
            </a:r>
          </a:p>
        </p:txBody>
      </p:sp>
      <p:sp>
        <p:nvSpPr>
          <p:cNvPr id="24" name="TextBox 23">
            <a:extLst>
              <a:ext uri="{FF2B5EF4-FFF2-40B4-BE49-F238E27FC236}">
                <a16:creationId xmlns:a16="http://schemas.microsoft.com/office/drawing/2014/main" id="{AE2E3E73-B3BF-34B4-B268-E37B1A1B0D86}"/>
              </a:ext>
            </a:extLst>
          </p:cNvPr>
          <p:cNvSpPr txBox="1"/>
          <p:nvPr/>
        </p:nvSpPr>
        <p:spPr>
          <a:xfrm>
            <a:off x="215497" y="2608217"/>
            <a:ext cx="10354950" cy="5478423"/>
          </a:xfrm>
          <a:prstGeom prst="rect">
            <a:avLst/>
          </a:prstGeom>
          <a:noFill/>
        </p:spPr>
        <p:txBody>
          <a:bodyPr wrap="square" rtlCol="0">
            <a:spAutoFit/>
          </a:bodyPr>
          <a:lstStyle/>
          <a:p>
            <a:pPr algn="l"/>
            <a:r>
              <a:rPr lang="en-US" sz="2500" b="1" dirty="0"/>
              <a:t>Nine models were built in this study including:</a:t>
            </a:r>
          </a:p>
          <a:p>
            <a:r>
              <a:rPr lang="en-US" sz="2500" dirty="0"/>
              <a:t>-</a:t>
            </a:r>
            <a:r>
              <a:rPr lang="en-US" sz="2500" b="1" dirty="0"/>
              <a:t> </a:t>
            </a:r>
            <a:r>
              <a:rPr lang="en-US" sz="2500" dirty="0"/>
              <a:t>LASSO, K-nearest Neighbor Regressor (KNN), Support Vector Regressor (SVR), Decision Tree Regressor (DTR), Random Forest Regressor (RFR), Gradient Boosting Regressor (GBR), XGBoost, LightGBM ,and Voting Regressor.</a:t>
            </a:r>
          </a:p>
          <a:p>
            <a:endParaRPr lang="en-US" sz="2500" dirty="0"/>
          </a:p>
          <a:p>
            <a:r>
              <a:rPr lang="en-US" sz="2500" b="1" dirty="0"/>
              <a:t>Evaluation Techniques used:</a:t>
            </a:r>
          </a:p>
          <a:p>
            <a:r>
              <a:rPr lang="en-US" sz="2500" dirty="0"/>
              <a:t>-</a:t>
            </a:r>
            <a:r>
              <a:rPr lang="en-US" sz="2500" b="1" dirty="0"/>
              <a:t> </a:t>
            </a:r>
            <a:r>
              <a:rPr lang="en-US" sz="2500" dirty="0"/>
              <a:t>Root Mean Square Error (RMSE)</a:t>
            </a:r>
          </a:p>
          <a:p>
            <a:r>
              <a:rPr lang="en-US" sz="2500" dirty="0"/>
              <a:t>-  Mean Absolute Error (MAE).</a:t>
            </a:r>
          </a:p>
          <a:p>
            <a:r>
              <a:rPr lang="en-US" sz="2500" dirty="0"/>
              <a:t>-  R² Squared.</a:t>
            </a:r>
          </a:p>
          <a:p>
            <a:endParaRPr lang="en-US" sz="2500" b="1" dirty="0"/>
          </a:p>
          <a:p>
            <a:r>
              <a:rPr lang="en-US" sz="2500" b="1" dirty="0"/>
              <a:t>Hyperparameter tuning:</a:t>
            </a:r>
          </a:p>
          <a:p>
            <a:r>
              <a:rPr lang="en-US" sz="2500" dirty="0"/>
              <a:t>- </a:t>
            </a:r>
            <a:r>
              <a:rPr lang="en-US" sz="2500" b="1" dirty="0"/>
              <a:t>RandomizedSearchCV() </a:t>
            </a:r>
            <a:r>
              <a:rPr lang="en-US" sz="2500" dirty="0"/>
              <a:t>was used, it randomly selects values for each hyperparameter, effectively reducing computational costs associated with hyperparameter optimization.</a:t>
            </a:r>
            <a:endParaRPr lang="en-US" sz="2500" dirty="0">
              <a:solidFill>
                <a:srgbClr val="374151"/>
              </a:solidFill>
            </a:endParaRPr>
          </a:p>
        </p:txBody>
      </p:sp>
      <p:sp>
        <p:nvSpPr>
          <p:cNvPr id="8" name="TextBox 7">
            <a:extLst>
              <a:ext uri="{FF2B5EF4-FFF2-40B4-BE49-F238E27FC236}">
                <a16:creationId xmlns:a16="http://schemas.microsoft.com/office/drawing/2014/main" id="{D0DAFBA8-CDD1-DAA0-119B-8267E078CD5A}"/>
              </a:ext>
            </a:extLst>
          </p:cNvPr>
          <p:cNvSpPr txBox="1"/>
          <p:nvPr/>
        </p:nvSpPr>
        <p:spPr>
          <a:xfrm>
            <a:off x="17252189" y="9663563"/>
            <a:ext cx="1035811" cy="553998"/>
          </a:xfrm>
          <a:prstGeom prst="rect">
            <a:avLst/>
          </a:prstGeom>
          <a:noFill/>
        </p:spPr>
        <p:txBody>
          <a:bodyPr wrap="square" rtlCol="0">
            <a:spAutoFit/>
          </a:bodyPr>
          <a:lstStyle/>
          <a:p>
            <a:pPr algn="ctr"/>
            <a:r>
              <a:rPr lang="en-US" sz="3000" b="1" dirty="0">
                <a:solidFill>
                  <a:schemeClr val="bg1"/>
                </a:solidFill>
              </a:rPr>
              <a:t>9</a:t>
            </a:r>
          </a:p>
        </p:txBody>
      </p:sp>
    </p:spTree>
    <p:extLst>
      <p:ext uri="{BB962C8B-B14F-4D97-AF65-F5344CB8AC3E}">
        <p14:creationId xmlns:p14="http://schemas.microsoft.com/office/powerpoint/2010/main" val="49835336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2759</TotalTime>
  <Words>1082</Words>
  <Application>Microsoft Office PowerPoint</Application>
  <PresentationFormat>Custom</PresentationFormat>
  <Paragraphs>159</Paragraphs>
  <Slides>12</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vt:i4>
      </vt:variant>
    </vt:vector>
  </HeadingPairs>
  <TitlesOfParts>
    <vt:vector size="19" baseType="lpstr">
      <vt:lpstr>Arial</vt:lpstr>
      <vt:lpstr>Noto Serif Bold</vt:lpstr>
      <vt:lpstr>Aptos</vt:lpstr>
      <vt:lpstr>Poppins Bold</vt:lpstr>
      <vt:lpstr>Poppins</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White Blue Modern Investing in Real Estate Presentation</dc:title>
  <dc:creator>kermina</dc:creator>
  <cp:lastModifiedBy>Kermina Rafik</cp:lastModifiedBy>
  <cp:revision>2</cp:revision>
  <dcterms:created xsi:type="dcterms:W3CDTF">2006-08-16T00:00:00Z</dcterms:created>
  <dcterms:modified xsi:type="dcterms:W3CDTF">2024-01-20T06:46:52Z</dcterms:modified>
  <dc:identifier>DAF6KJQjgCM</dc:identifier>
</cp:coreProperties>
</file>